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62" r:id="rId6"/>
    <p:sldId id="264" r:id="rId7"/>
    <p:sldId id="257" r:id="rId8"/>
    <p:sldId id="263" r:id="rId9"/>
    <p:sldId id="265" r:id="rId10"/>
    <p:sldId id="258" r:id="rId11"/>
    <p:sldId id="259" r:id="rId12"/>
    <p:sldId id="261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67D78B-CA41-F19D-F551-9CADE8711E1B}" v="162" dt="2020-04-13T23:41:04.944"/>
    <p1510:client id="{339FDB2D-F729-3D33-A869-D78F0634AD90}" v="174" dt="2020-04-13T20:29:03.891"/>
    <p1510:client id="{476014EE-F337-81C2-5BC8-0734D263F395}" v="3827" dt="2020-04-13T18:03:40.654"/>
    <p1510:client id="{54B164C7-7B70-18B6-103B-436908929B57}" v="243" dt="2020-04-13T15:56:32.625"/>
    <p1510:client id="{59FDB0E6-16E6-AA73-88DB-F903E66CED49}" v="825" dt="2020-04-13T20:07:11.731"/>
    <p1510:client id="{7463F6FD-F4D8-FF94-B977-5BFA13373E04}" v="37" dt="2020-04-13T20:29:33.202"/>
    <p1510:client id="{8258B2FD-74BC-49CC-99DB-0C1318BDAE01}" v="1" dt="2020-04-13T00:22:47.404"/>
    <p1510:client id="{9F482BCE-B110-2D69-D381-9928A8684B23}" v="1114" dt="2020-04-13T18:15:53.538"/>
    <p1510:client id="{B2E413CB-7D95-72E8-BEF3-104744BDE808}" v="6" dt="2020-04-13T19:57:38.050"/>
    <p1510:client id="{BC8A4592-EC67-B26C-045B-9591AF6DD33C}" v="337" dt="2020-04-13T20:36:30.9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8daebb9ebdfa1ac8da1e3a716295e06db2bbf996225fb628886737d7a2f27269::" providerId="AD" clId="Web-{B2E413CB-7D95-72E8-BEF3-104744BDE808}"/>
    <pc:docChg chg="modSld">
      <pc:chgData name="Guest User" userId="S::urn:spo:anon#8daebb9ebdfa1ac8da1e3a716295e06db2bbf996225fb628886737d7a2f27269::" providerId="AD" clId="Web-{B2E413CB-7D95-72E8-BEF3-104744BDE808}" dt="2020-04-13T19:57:37.706" v="4" actId="20577"/>
      <pc:docMkLst>
        <pc:docMk/>
      </pc:docMkLst>
      <pc:sldChg chg="modSp">
        <pc:chgData name="Guest User" userId="S::urn:spo:anon#8daebb9ebdfa1ac8da1e3a716295e06db2bbf996225fb628886737d7a2f27269::" providerId="AD" clId="Web-{B2E413CB-7D95-72E8-BEF3-104744BDE808}" dt="2020-04-13T19:57:37.706" v="3" actId="20577"/>
        <pc:sldMkLst>
          <pc:docMk/>
          <pc:sldMk cId="417124342" sldId="259"/>
        </pc:sldMkLst>
        <pc:spChg chg="mod">
          <ac:chgData name="Guest User" userId="S::urn:spo:anon#8daebb9ebdfa1ac8da1e3a716295e06db2bbf996225fb628886737d7a2f27269::" providerId="AD" clId="Web-{B2E413CB-7D95-72E8-BEF3-104744BDE808}" dt="2020-04-13T19:57:37.706" v="3" actId="20577"/>
          <ac:spMkLst>
            <pc:docMk/>
            <pc:sldMk cId="417124342" sldId="259"/>
            <ac:spMk id="3" creationId="{1E125130-0A38-4EE2-B911-095CADA9AFC5}"/>
          </ac:spMkLst>
        </pc:spChg>
      </pc:sldChg>
      <pc:sldChg chg="modSp">
        <pc:chgData name="Guest User" userId="S::urn:spo:anon#8daebb9ebdfa1ac8da1e3a716295e06db2bbf996225fb628886737d7a2f27269::" providerId="AD" clId="Web-{B2E413CB-7D95-72E8-BEF3-104744BDE808}" dt="2020-04-13T19:55:50.456" v="0" actId="14100"/>
        <pc:sldMkLst>
          <pc:docMk/>
          <pc:sldMk cId="3270789300" sldId="264"/>
        </pc:sldMkLst>
        <pc:spChg chg="mod">
          <ac:chgData name="Guest User" userId="S::urn:spo:anon#8daebb9ebdfa1ac8da1e3a716295e06db2bbf996225fb628886737d7a2f27269::" providerId="AD" clId="Web-{B2E413CB-7D95-72E8-BEF3-104744BDE808}" dt="2020-04-13T19:55:50.456" v="0" actId="14100"/>
          <ac:spMkLst>
            <pc:docMk/>
            <pc:sldMk cId="3270789300" sldId="264"/>
            <ac:spMk id="7" creationId="{F61D31B7-1919-41BF-98F2-2BE93A0CF670}"/>
          </ac:spMkLst>
        </pc:spChg>
      </pc:sldChg>
    </pc:docChg>
  </pc:docChgLst>
  <pc:docChgLst>
    <pc:chgData name="Guest User" userId="S::urn:spo:anon#8daebb9ebdfa1ac8da1e3a716295e06db2bbf996225fb628886737d7a2f27269::" providerId="AD" clId="Web-{476014EE-F337-81C2-5BC8-0734D263F395}"/>
    <pc:docChg chg="addSld delSld modSld sldOrd">
      <pc:chgData name="Guest User" userId="S::urn:spo:anon#8daebb9ebdfa1ac8da1e3a716295e06db2bbf996225fb628886737d7a2f27269::" providerId="AD" clId="Web-{476014EE-F337-81C2-5BC8-0734D263F395}" dt="2020-04-13T18:03:40.654" v="3819" actId="20577"/>
      <pc:docMkLst>
        <pc:docMk/>
      </pc:docMkLst>
      <pc:sldChg chg="modSp">
        <pc:chgData name="Guest User" userId="S::urn:spo:anon#8daebb9ebdfa1ac8da1e3a716295e06db2bbf996225fb628886737d7a2f27269::" providerId="AD" clId="Web-{476014EE-F337-81C2-5BC8-0734D263F395}" dt="2020-04-13T15:50:09.280" v="776" actId="20577"/>
        <pc:sldMkLst>
          <pc:docMk/>
          <pc:sldMk cId="3504341030" sldId="256"/>
        </pc:sldMkLst>
        <pc:spChg chg="mod">
          <ac:chgData name="Guest User" userId="S::urn:spo:anon#8daebb9ebdfa1ac8da1e3a716295e06db2bbf996225fb628886737d7a2f27269::" providerId="AD" clId="Web-{476014EE-F337-81C2-5BC8-0734D263F395}" dt="2020-04-13T15:50:09.280" v="776" actId="20577"/>
          <ac:spMkLst>
            <pc:docMk/>
            <pc:sldMk cId="3504341030" sldId="256"/>
            <ac:spMk id="3" creationId="{41C7582F-AC57-41DB-B313-2DCD04E45920}"/>
          </ac:spMkLst>
        </pc:spChg>
      </pc:sldChg>
      <pc:sldChg chg="modSp">
        <pc:chgData name="Guest User" userId="S::urn:spo:anon#8daebb9ebdfa1ac8da1e3a716295e06db2bbf996225fb628886737d7a2f27269::" providerId="AD" clId="Web-{476014EE-F337-81C2-5BC8-0734D263F395}" dt="2020-04-13T18:01:04.185" v="3780" actId="20577"/>
        <pc:sldMkLst>
          <pc:docMk/>
          <pc:sldMk cId="177086012" sldId="257"/>
        </pc:sldMkLst>
        <pc:spChg chg="mod">
          <ac:chgData name="Guest User" userId="S::urn:spo:anon#8daebb9ebdfa1ac8da1e3a716295e06db2bbf996225fb628886737d7a2f27269::" providerId="AD" clId="Web-{476014EE-F337-81C2-5BC8-0734D263F395}" dt="2020-04-13T17:41:46.106" v="3525" actId="1076"/>
          <ac:spMkLst>
            <pc:docMk/>
            <pc:sldMk cId="177086012" sldId="257"/>
            <ac:spMk id="2" creationId="{36F790A6-018F-4F5A-B20B-52EFFC12ABC8}"/>
          </ac:spMkLst>
        </pc:spChg>
        <pc:spChg chg="mod">
          <ac:chgData name="Guest User" userId="S::urn:spo:anon#8daebb9ebdfa1ac8da1e3a716295e06db2bbf996225fb628886737d7a2f27269::" providerId="AD" clId="Web-{476014EE-F337-81C2-5BC8-0734D263F395}" dt="2020-04-13T18:01:04.185" v="3780" actId="20577"/>
          <ac:spMkLst>
            <pc:docMk/>
            <pc:sldMk cId="177086012" sldId="257"/>
            <ac:spMk id="7" creationId="{E988D203-8165-4D98-AAAC-C0EBCD4A7DE9}"/>
          </ac:spMkLst>
        </pc:spChg>
      </pc:sldChg>
      <pc:sldChg chg="modSp">
        <pc:chgData name="Guest User" userId="S::urn:spo:anon#8daebb9ebdfa1ac8da1e3a716295e06db2bbf996225fb628886737d7a2f27269::" providerId="AD" clId="Web-{476014EE-F337-81C2-5BC8-0734D263F395}" dt="2020-04-13T18:03:39.326" v="3817" actId="20577"/>
        <pc:sldMkLst>
          <pc:docMk/>
          <pc:sldMk cId="2934362948" sldId="258"/>
        </pc:sldMkLst>
        <pc:spChg chg="mod">
          <ac:chgData name="Guest User" userId="S::urn:spo:anon#8daebb9ebdfa1ac8da1e3a716295e06db2bbf996225fb628886737d7a2f27269::" providerId="AD" clId="Web-{476014EE-F337-81C2-5BC8-0734D263F395}" dt="2020-04-13T17:41:57.809" v="3527" actId="1076"/>
          <ac:spMkLst>
            <pc:docMk/>
            <pc:sldMk cId="2934362948" sldId="258"/>
            <ac:spMk id="2" creationId="{31D56B03-9ECF-44EA-8FF9-D66CC60F1DC2}"/>
          </ac:spMkLst>
        </pc:spChg>
        <pc:spChg chg="mod">
          <ac:chgData name="Guest User" userId="S::urn:spo:anon#8daebb9ebdfa1ac8da1e3a716295e06db2bbf996225fb628886737d7a2f27269::" providerId="AD" clId="Web-{476014EE-F337-81C2-5BC8-0734D263F395}" dt="2020-04-13T18:03:39.326" v="3817" actId="20577"/>
          <ac:spMkLst>
            <pc:docMk/>
            <pc:sldMk cId="2934362948" sldId="258"/>
            <ac:spMk id="12" creationId="{D04E5F95-854C-443D-8C06-4870D2A297AE}"/>
          </ac:spMkLst>
        </pc:spChg>
        <pc:picChg chg="mod">
          <ac:chgData name="Guest User" userId="S::urn:spo:anon#8daebb9ebdfa1ac8da1e3a716295e06db2bbf996225fb628886737d7a2f27269::" providerId="AD" clId="Web-{476014EE-F337-81C2-5BC8-0734D263F395}" dt="2020-04-13T18:02:03.202" v="3797" actId="1076"/>
          <ac:picMkLst>
            <pc:docMk/>
            <pc:sldMk cId="2934362948" sldId="258"/>
            <ac:picMk id="18" creationId="{E429A5CE-C031-40E4-B104-2C164BFB0564}"/>
          </ac:picMkLst>
        </pc:picChg>
      </pc:sldChg>
      <pc:sldChg chg="addSp modSp">
        <pc:chgData name="Guest User" userId="S::urn:spo:anon#8daebb9ebdfa1ac8da1e3a716295e06db2bbf996225fb628886737d7a2f27269::" providerId="AD" clId="Web-{476014EE-F337-81C2-5BC8-0734D263F395}" dt="2020-04-13T17:59:12.420" v="3751" actId="1076"/>
        <pc:sldMkLst>
          <pc:docMk/>
          <pc:sldMk cId="417124342" sldId="259"/>
        </pc:sldMkLst>
        <pc:spChg chg="mod">
          <ac:chgData name="Guest User" userId="S::urn:spo:anon#8daebb9ebdfa1ac8da1e3a716295e06db2bbf996225fb628886737d7a2f27269::" providerId="AD" clId="Web-{476014EE-F337-81C2-5BC8-0734D263F395}" dt="2020-04-13T17:42:09.325" v="3529" actId="1076"/>
          <ac:spMkLst>
            <pc:docMk/>
            <pc:sldMk cId="417124342" sldId="259"/>
            <ac:spMk id="2" creationId="{76DB891B-F2A6-4C3F-967E-E32904B71EB1}"/>
          </ac:spMkLst>
        </pc:spChg>
        <pc:spChg chg="mod">
          <ac:chgData name="Guest User" userId="S::urn:spo:anon#8daebb9ebdfa1ac8da1e3a716295e06db2bbf996225fb628886737d7a2f27269::" providerId="AD" clId="Web-{476014EE-F337-81C2-5BC8-0734D263F395}" dt="2020-04-13T17:59:12.420" v="3751" actId="1076"/>
          <ac:spMkLst>
            <pc:docMk/>
            <pc:sldMk cId="417124342" sldId="259"/>
            <ac:spMk id="3" creationId="{1E125130-0A38-4EE2-B911-095CADA9AFC5}"/>
          </ac:spMkLst>
        </pc:spChg>
        <pc:picChg chg="add mod">
          <ac:chgData name="Guest User" userId="S::urn:spo:anon#8daebb9ebdfa1ac8da1e3a716295e06db2bbf996225fb628886737d7a2f27269::" providerId="AD" clId="Web-{476014EE-F337-81C2-5BC8-0734D263F395}" dt="2020-04-13T17:58:59.404" v="3749" actId="1076"/>
          <ac:picMkLst>
            <pc:docMk/>
            <pc:sldMk cId="417124342" sldId="259"/>
            <ac:picMk id="4" creationId="{9EE6F745-2640-40B2-B74C-B9F82B16DFA2}"/>
          </ac:picMkLst>
        </pc:picChg>
      </pc:sldChg>
      <pc:sldChg chg="modSp del">
        <pc:chgData name="Guest User" userId="S::urn:spo:anon#8daebb9ebdfa1ac8da1e3a716295e06db2bbf996225fb628886737d7a2f27269::" providerId="AD" clId="Web-{476014EE-F337-81C2-5BC8-0734D263F395}" dt="2020-04-13T17:09:25.604" v="1161"/>
        <pc:sldMkLst>
          <pc:docMk/>
          <pc:sldMk cId="2695419695" sldId="260"/>
        </pc:sldMkLst>
        <pc:spChg chg="mod">
          <ac:chgData name="Guest User" userId="S::urn:spo:anon#8daebb9ebdfa1ac8da1e3a716295e06db2bbf996225fb628886737d7a2f27269::" providerId="AD" clId="Web-{476014EE-F337-81C2-5BC8-0734D263F395}" dt="2020-04-13T15:52:44.485" v="790" actId="20577"/>
          <ac:spMkLst>
            <pc:docMk/>
            <pc:sldMk cId="2695419695" sldId="260"/>
            <ac:spMk id="2" creationId="{A79A61D8-AB8D-4201-AE48-EF37FC4E16C4}"/>
          </ac:spMkLst>
        </pc:spChg>
        <pc:spChg chg="mod">
          <ac:chgData name="Guest User" userId="S::urn:spo:anon#8daebb9ebdfa1ac8da1e3a716295e06db2bbf996225fb628886737d7a2f27269::" providerId="AD" clId="Web-{476014EE-F337-81C2-5BC8-0734D263F395}" dt="2020-04-13T17:09:13.541" v="1156" actId="20577"/>
          <ac:spMkLst>
            <pc:docMk/>
            <pc:sldMk cId="2695419695" sldId="260"/>
            <ac:spMk id="3" creationId="{41FDE3CF-B2C7-42F4-91FE-0838A08AAE7C}"/>
          </ac:spMkLst>
        </pc:spChg>
      </pc:sldChg>
      <pc:sldChg chg="modSp">
        <pc:chgData name="Guest User" userId="S::urn:spo:anon#8daebb9ebdfa1ac8da1e3a716295e06db2bbf996225fb628886737d7a2f27269::" providerId="AD" clId="Web-{476014EE-F337-81C2-5BC8-0734D263F395}" dt="2020-04-13T17:07:58.948" v="1136" actId="20577"/>
        <pc:sldMkLst>
          <pc:docMk/>
          <pc:sldMk cId="3809568136" sldId="261"/>
        </pc:sldMkLst>
        <pc:spChg chg="mod">
          <ac:chgData name="Guest User" userId="S::urn:spo:anon#8daebb9ebdfa1ac8da1e3a716295e06db2bbf996225fb628886737d7a2f27269::" providerId="AD" clId="Web-{476014EE-F337-81C2-5BC8-0734D263F395}" dt="2020-04-13T17:07:58.948" v="1136" actId="20577"/>
          <ac:spMkLst>
            <pc:docMk/>
            <pc:sldMk cId="3809568136" sldId="261"/>
            <ac:spMk id="2" creationId="{36D0FF4E-2DBF-424F-9255-80472695F402}"/>
          </ac:spMkLst>
        </pc:spChg>
      </pc:sldChg>
      <pc:sldChg chg="addSp modSp new mod ord setBg">
        <pc:chgData name="Guest User" userId="S::urn:spo:anon#8daebb9ebdfa1ac8da1e3a716295e06db2bbf996225fb628886737d7a2f27269::" providerId="AD" clId="Web-{476014EE-F337-81C2-5BC8-0734D263F395}" dt="2020-04-13T18:02:53.764" v="3814" actId="20577"/>
        <pc:sldMkLst>
          <pc:docMk/>
          <pc:sldMk cId="1057275377" sldId="262"/>
        </pc:sldMkLst>
        <pc:spChg chg="mod">
          <ac:chgData name="Guest User" userId="S::urn:spo:anon#8daebb9ebdfa1ac8da1e3a716295e06db2bbf996225fb628886737d7a2f27269::" providerId="AD" clId="Web-{476014EE-F337-81C2-5BC8-0734D263F395}" dt="2020-04-13T17:59:52.467" v="3752" actId="1076"/>
          <ac:spMkLst>
            <pc:docMk/>
            <pc:sldMk cId="1057275377" sldId="262"/>
            <ac:spMk id="2" creationId="{F2961DAC-1229-4BBC-98AB-CC32E5050D15}"/>
          </ac:spMkLst>
        </pc:spChg>
        <pc:spChg chg="mod ord">
          <ac:chgData name="Guest User" userId="S::urn:spo:anon#8daebb9ebdfa1ac8da1e3a716295e06db2bbf996225fb628886737d7a2f27269::" providerId="AD" clId="Web-{476014EE-F337-81C2-5BC8-0734D263F395}" dt="2020-04-13T18:02:53.764" v="3814" actId="20577"/>
          <ac:spMkLst>
            <pc:docMk/>
            <pc:sldMk cId="1057275377" sldId="262"/>
            <ac:spMk id="3" creationId="{EE261441-79B1-470D-A0EB-B9ACA61C2A50}"/>
          </ac:spMkLst>
        </pc:spChg>
        <pc:picChg chg="add mod">
          <ac:chgData name="Guest User" userId="S::urn:spo:anon#8daebb9ebdfa1ac8da1e3a716295e06db2bbf996225fb628886737d7a2f27269::" providerId="AD" clId="Web-{476014EE-F337-81C2-5BC8-0734D263F395}" dt="2020-04-13T15:52:20.891" v="786" actId="1076"/>
          <ac:picMkLst>
            <pc:docMk/>
            <pc:sldMk cId="1057275377" sldId="262"/>
            <ac:picMk id="4" creationId="{8AC9FB94-B63C-403C-A352-477247D8416A}"/>
          </ac:picMkLst>
        </pc:picChg>
      </pc:sldChg>
      <pc:sldChg chg="modSp">
        <pc:chgData name="Guest User" userId="S::urn:spo:anon#8daebb9ebdfa1ac8da1e3a716295e06db2bbf996225fb628886737d7a2f27269::" providerId="AD" clId="Web-{476014EE-F337-81C2-5BC8-0734D263F395}" dt="2020-04-13T17:41:51.965" v="3526" actId="1076"/>
        <pc:sldMkLst>
          <pc:docMk/>
          <pc:sldMk cId="301114987" sldId="263"/>
        </pc:sldMkLst>
        <pc:spChg chg="mod">
          <ac:chgData name="Guest User" userId="S::urn:spo:anon#8daebb9ebdfa1ac8da1e3a716295e06db2bbf996225fb628886737d7a2f27269::" providerId="AD" clId="Web-{476014EE-F337-81C2-5BC8-0734D263F395}" dt="2020-04-13T17:41:51.965" v="3526" actId="1076"/>
          <ac:spMkLst>
            <pc:docMk/>
            <pc:sldMk cId="301114987" sldId="263"/>
            <ac:spMk id="2" creationId="{15ACDA7E-540B-4E14-B335-FDBB7AE92681}"/>
          </ac:spMkLst>
        </pc:spChg>
      </pc:sldChg>
      <pc:sldChg chg="addSp delSp modSp new ord">
        <pc:chgData name="Guest User" userId="S::urn:spo:anon#8daebb9ebdfa1ac8da1e3a716295e06db2bbf996225fb628886737d7a2f27269::" providerId="AD" clId="Web-{476014EE-F337-81C2-5BC8-0734D263F395}" dt="2020-04-13T18:00:17.482" v="3755" actId="1076"/>
        <pc:sldMkLst>
          <pc:docMk/>
          <pc:sldMk cId="3270789300" sldId="264"/>
        </pc:sldMkLst>
        <pc:spChg chg="mod">
          <ac:chgData name="Guest User" userId="S::urn:spo:anon#8daebb9ebdfa1ac8da1e3a716295e06db2bbf996225fb628886737d7a2f27269::" providerId="AD" clId="Web-{476014EE-F337-81C2-5BC8-0734D263F395}" dt="2020-04-13T17:41:33.996" v="3523" actId="1076"/>
          <ac:spMkLst>
            <pc:docMk/>
            <pc:sldMk cId="3270789300" sldId="264"/>
            <ac:spMk id="2" creationId="{199903D7-8C4B-459F-B508-0FAE610716B9}"/>
          </ac:spMkLst>
        </pc:spChg>
        <pc:spChg chg="del mod">
          <ac:chgData name="Guest User" userId="S::urn:spo:anon#8daebb9ebdfa1ac8da1e3a716295e06db2bbf996225fb628886737d7a2f27269::" providerId="AD" clId="Web-{476014EE-F337-81C2-5BC8-0734D263F395}" dt="2020-04-13T17:10:39.854" v="1189"/>
          <ac:spMkLst>
            <pc:docMk/>
            <pc:sldMk cId="3270789300" sldId="264"/>
            <ac:spMk id="3" creationId="{296FF817-0907-46D0-A56C-925A37E3C304}"/>
          </ac:spMkLst>
        </pc:spChg>
        <pc:spChg chg="add mod">
          <ac:chgData name="Guest User" userId="S::urn:spo:anon#8daebb9ebdfa1ac8da1e3a716295e06db2bbf996225fb628886737d7a2f27269::" providerId="AD" clId="Web-{476014EE-F337-81C2-5BC8-0734D263F395}" dt="2020-04-13T18:00:03.654" v="3753" actId="1076"/>
          <ac:spMkLst>
            <pc:docMk/>
            <pc:sldMk cId="3270789300" sldId="264"/>
            <ac:spMk id="7" creationId="{F61D31B7-1919-41BF-98F2-2BE93A0CF670}"/>
          </ac:spMkLst>
        </pc:spChg>
        <pc:graphicFrameChg chg="add del mod ord modGraphic">
          <ac:chgData name="Guest User" userId="S::urn:spo:anon#8daebb9ebdfa1ac8da1e3a716295e06db2bbf996225fb628886737d7a2f27269::" providerId="AD" clId="Web-{476014EE-F337-81C2-5BC8-0734D263F395}" dt="2020-04-13T17:15:42.089" v="1366"/>
          <ac:graphicFrameMkLst>
            <pc:docMk/>
            <pc:sldMk cId="3270789300" sldId="264"/>
            <ac:graphicFrameMk id="5" creationId="{81E14125-2D1C-4C1B-9C73-4F68B2DD052E}"/>
          </ac:graphicFrameMkLst>
        </pc:graphicFrameChg>
        <pc:picChg chg="add mod">
          <ac:chgData name="Guest User" userId="S::urn:spo:anon#8daebb9ebdfa1ac8da1e3a716295e06db2bbf996225fb628886737d7a2f27269::" providerId="AD" clId="Web-{476014EE-F337-81C2-5BC8-0734D263F395}" dt="2020-04-13T18:00:17.482" v="3755" actId="1076"/>
          <ac:picMkLst>
            <pc:docMk/>
            <pc:sldMk cId="3270789300" sldId="264"/>
            <ac:picMk id="8" creationId="{EEBB4C5D-F8B7-482B-9434-479C7A5F7EED}"/>
          </ac:picMkLst>
        </pc:picChg>
      </pc:sldChg>
    </pc:docChg>
  </pc:docChgLst>
  <pc:docChgLst>
    <pc:chgData name="Bryce Bowles" userId="S::bowlesbe@vcu.edu::b74c7f7e-deea-4fec-b462-e807c24e05c8" providerId="AD" clId="Web-{339FDB2D-F729-3D33-A869-D78F0634AD90}"/>
    <pc:docChg chg="addSld modSld">
      <pc:chgData name="Bryce Bowles" userId="S::bowlesbe@vcu.edu::b74c7f7e-deea-4fec-b462-e807c24e05c8" providerId="AD" clId="Web-{339FDB2D-F729-3D33-A869-D78F0634AD90}" dt="2020-04-13T20:29:03.891" v="213" actId="20577"/>
      <pc:docMkLst>
        <pc:docMk/>
      </pc:docMkLst>
      <pc:sldChg chg="addSp delSp modSp modNotes">
        <pc:chgData name="Bryce Bowles" userId="S::bowlesbe@vcu.edu::b74c7f7e-deea-4fec-b462-e807c24e05c8" providerId="AD" clId="Web-{339FDB2D-F729-3D33-A869-D78F0634AD90}" dt="2020-04-13T20:18:10.712" v="168" actId="20577"/>
        <pc:sldMkLst>
          <pc:docMk/>
          <pc:sldMk cId="177086012" sldId="257"/>
        </pc:sldMkLst>
        <pc:spChg chg="mod">
          <ac:chgData name="Bryce Bowles" userId="S::bowlesbe@vcu.edu::b74c7f7e-deea-4fec-b462-e807c24e05c8" providerId="AD" clId="Web-{339FDB2D-F729-3D33-A869-D78F0634AD90}" dt="2020-04-13T20:18:10.712" v="168" actId="20577"/>
          <ac:spMkLst>
            <pc:docMk/>
            <pc:sldMk cId="177086012" sldId="257"/>
            <ac:spMk id="7" creationId="{E988D203-8165-4D98-AAAC-C0EBCD4A7DE9}"/>
          </ac:spMkLst>
        </pc:spChg>
        <pc:picChg chg="add del mod">
          <ac:chgData name="Bryce Bowles" userId="S::bowlesbe@vcu.edu::b74c7f7e-deea-4fec-b462-e807c24e05c8" providerId="AD" clId="Web-{339FDB2D-F729-3D33-A869-D78F0634AD90}" dt="2020-04-13T19:25:07.366" v="85"/>
          <ac:picMkLst>
            <pc:docMk/>
            <pc:sldMk cId="177086012" sldId="257"/>
            <ac:picMk id="3" creationId="{95C1A0F8-E989-4719-9619-F91BC511C58C}"/>
          </ac:picMkLst>
        </pc:picChg>
      </pc:sldChg>
      <pc:sldChg chg="addSp delSp modSp new">
        <pc:chgData name="Bryce Bowles" userId="S::bowlesbe@vcu.edu::b74c7f7e-deea-4fec-b462-e807c24e05c8" providerId="AD" clId="Web-{339FDB2D-F729-3D33-A869-D78F0634AD90}" dt="2020-04-13T20:29:03.516" v="211" actId="20577"/>
        <pc:sldMkLst>
          <pc:docMk/>
          <pc:sldMk cId="1748922467" sldId="265"/>
        </pc:sldMkLst>
        <pc:spChg chg="mod">
          <ac:chgData name="Bryce Bowles" userId="S::bowlesbe@vcu.edu::b74c7f7e-deea-4fec-b462-e807c24e05c8" providerId="AD" clId="Web-{339FDB2D-F729-3D33-A869-D78F0634AD90}" dt="2020-04-13T20:12:37.412" v="146" actId="14100"/>
          <ac:spMkLst>
            <pc:docMk/>
            <pc:sldMk cId="1748922467" sldId="265"/>
            <ac:spMk id="2" creationId="{31FFCCDD-29E0-4BE0-BC22-95D2B955957A}"/>
          </ac:spMkLst>
        </pc:spChg>
        <pc:spChg chg="del">
          <ac:chgData name="Bryce Bowles" userId="S::bowlesbe@vcu.edu::b74c7f7e-deea-4fec-b462-e807c24e05c8" providerId="AD" clId="Web-{339FDB2D-F729-3D33-A869-D78F0634AD90}" dt="2020-04-13T20:12:23.365" v="143"/>
          <ac:spMkLst>
            <pc:docMk/>
            <pc:sldMk cId="1748922467" sldId="265"/>
            <ac:spMk id="3" creationId="{FC34D542-7252-46E8-8E9D-5143E2CB40BF}"/>
          </ac:spMkLst>
        </pc:spChg>
        <pc:spChg chg="add del mod">
          <ac:chgData name="Bryce Bowles" userId="S::bowlesbe@vcu.edu::b74c7f7e-deea-4fec-b462-e807c24e05c8" providerId="AD" clId="Web-{339FDB2D-F729-3D33-A869-D78F0634AD90}" dt="2020-04-13T20:13:11.740" v="148"/>
          <ac:spMkLst>
            <pc:docMk/>
            <pc:sldMk cId="1748922467" sldId="265"/>
            <ac:spMk id="7" creationId="{8ABF0D04-6184-4B81-BF52-061874D7D9FC}"/>
          </ac:spMkLst>
        </pc:spChg>
        <pc:spChg chg="add del mod">
          <ac:chgData name="Bryce Bowles" userId="S::bowlesbe@vcu.edu::b74c7f7e-deea-4fec-b462-e807c24e05c8" providerId="AD" clId="Web-{339FDB2D-F729-3D33-A869-D78F0634AD90}" dt="2020-04-13T20:19:48.557" v="175"/>
          <ac:spMkLst>
            <pc:docMk/>
            <pc:sldMk cId="1748922467" sldId="265"/>
            <ac:spMk id="13" creationId="{B2BD7321-9D2B-4483-B9E8-EAA1E5400278}"/>
          </ac:spMkLst>
        </pc:spChg>
        <pc:spChg chg="add mod">
          <ac:chgData name="Bryce Bowles" userId="S::bowlesbe@vcu.edu::b74c7f7e-deea-4fec-b462-e807c24e05c8" providerId="AD" clId="Web-{339FDB2D-F729-3D33-A869-D78F0634AD90}" dt="2020-04-13T20:29:03.516" v="211" actId="20577"/>
          <ac:spMkLst>
            <pc:docMk/>
            <pc:sldMk cId="1748922467" sldId="265"/>
            <ac:spMk id="16" creationId="{3B8A92B7-DFA8-48F9-B785-AE73116D1609}"/>
          </ac:spMkLst>
        </pc:spChg>
        <pc:picChg chg="add del mod ord">
          <ac:chgData name="Bryce Bowles" userId="S::bowlesbe@vcu.edu::b74c7f7e-deea-4fec-b462-e807c24e05c8" providerId="AD" clId="Web-{339FDB2D-F729-3D33-A869-D78F0634AD90}" dt="2020-04-13T20:13:09.912" v="147"/>
          <ac:picMkLst>
            <pc:docMk/>
            <pc:sldMk cId="1748922467" sldId="265"/>
            <ac:picMk id="4" creationId="{94AD0738-A6C5-4257-B46B-2C6B40F7C995}"/>
          </ac:picMkLst>
        </pc:picChg>
        <pc:picChg chg="add del mod ord">
          <ac:chgData name="Bryce Bowles" userId="S::bowlesbe@vcu.edu::b74c7f7e-deea-4fec-b462-e807c24e05c8" providerId="AD" clId="Web-{339FDB2D-F729-3D33-A869-D78F0634AD90}" dt="2020-04-13T20:18:24.744" v="171"/>
          <ac:picMkLst>
            <pc:docMk/>
            <pc:sldMk cId="1748922467" sldId="265"/>
            <ac:picMk id="8" creationId="{19542608-C4D7-40C2-98BC-1B04B2F11AF8}"/>
          </ac:picMkLst>
        </pc:picChg>
        <pc:picChg chg="add mod">
          <ac:chgData name="Bryce Bowles" userId="S::bowlesbe@vcu.edu::b74c7f7e-deea-4fec-b462-e807c24e05c8" providerId="AD" clId="Web-{339FDB2D-F729-3D33-A869-D78F0634AD90}" dt="2020-04-13T20:24:17.810" v="210" actId="14100"/>
          <ac:picMkLst>
            <pc:docMk/>
            <pc:sldMk cId="1748922467" sldId="265"/>
            <ac:picMk id="10" creationId="{20889070-A2C0-4409-9BD5-0D01C24E83AC}"/>
          </ac:picMkLst>
        </pc:picChg>
        <pc:picChg chg="add mod ord">
          <ac:chgData name="Bryce Bowles" userId="S::bowlesbe@vcu.edu::b74c7f7e-deea-4fec-b462-e807c24e05c8" providerId="AD" clId="Web-{339FDB2D-F729-3D33-A869-D78F0634AD90}" dt="2020-04-13T20:19:54.057" v="176" actId="1076"/>
          <ac:picMkLst>
            <pc:docMk/>
            <pc:sldMk cId="1748922467" sldId="265"/>
            <ac:picMk id="14" creationId="{5959D948-1FB0-4FDF-BDCE-25FDDC57D3C6}"/>
          </ac:picMkLst>
        </pc:picChg>
      </pc:sldChg>
    </pc:docChg>
  </pc:docChgLst>
  <pc:docChgLst>
    <pc:chgData name="Bryce Bowles" userId="S::bowlesbe@vcu.edu::b74c7f7e-deea-4fec-b462-e807c24e05c8" providerId="AD" clId="Web-{1467D78B-CA41-F19D-F551-9CADE8711E1B}"/>
    <pc:docChg chg="addSld modSld">
      <pc:chgData name="Bryce Bowles" userId="S::bowlesbe@vcu.edu::b74c7f7e-deea-4fec-b462-e807c24e05c8" providerId="AD" clId="Web-{1467D78B-CA41-F19D-F551-9CADE8711E1B}" dt="2020-04-13T23:41:04.944" v="216" actId="20577"/>
      <pc:docMkLst>
        <pc:docMk/>
      </pc:docMkLst>
      <pc:sldChg chg="modNotes">
        <pc:chgData name="Bryce Bowles" userId="S::bowlesbe@vcu.edu::b74c7f7e-deea-4fec-b462-e807c24e05c8" providerId="AD" clId="Web-{1467D78B-CA41-F19D-F551-9CADE8711E1B}" dt="2020-04-13T23:21:12.523" v="59"/>
        <pc:sldMkLst>
          <pc:docMk/>
          <pc:sldMk cId="301114987" sldId="263"/>
        </pc:sldMkLst>
      </pc:sldChg>
      <pc:sldChg chg="modSp new">
        <pc:chgData name="Bryce Bowles" userId="S::bowlesbe@vcu.edu::b74c7f7e-deea-4fec-b462-e807c24e05c8" providerId="AD" clId="Web-{1467D78B-CA41-F19D-F551-9CADE8711E1B}" dt="2020-04-13T23:41:04.944" v="215" actId="20577"/>
        <pc:sldMkLst>
          <pc:docMk/>
          <pc:sldMk cId="2850205139" sldId="266"/>
        </pc:sldMkLst>
        <pc:spChg chg="mod">
          <ac:chgData name="Bryce Bowles" userId="S::bowlesbe@vcu.edu::b74c7f7e-deea-4fec-b462-e807c24e05c8" providerId="AD" clId="Web-{1467D78B-CA41-F19D-F551-9CADE8711E1B}" dt="2020-04-13T23:39:34.376" v="80" actId="20577"/>
          <ac:spMkLst>
            <pc:docMk/>
            <pc:sldMk cId="2850205139" sldId="266"/>
            <ac:spMk id="2" creationId="{7848111E-7081-47FA-A263-7FA1979E0B9B}"/>
          </ac:spMkLst>
        </pc:spChg>
        <pc:spChg chg="mod">
          <ac:chgData name="Bryce Bowles" userId="S::bowlesbe@vcu.edu::b74c7f7e-deea-4fec-b462-e807c24e05c8" providerId="AD" clId="Web-{1467D78B-CA41-F19D-F551-9CADE8711E1B}" dt="2020-04-13T23:41:04.944" v="215" actId="20577"/>
          <ac:spMkLst>
            <pc:docMk/>
            <pc:sldMk cId="2850205139" sldId="266"/>
            <ac:spMk id="3" creationId="{ACA9D2EB-44C0-4D40-9EB0-68DFFE8508EC}"/>
          </ac:spMkLst>
        </pc:spChg>
      </pc:sldChg>
    </pc:docChg>
  </pc:docChgLst>
  <pc:docChgLst>
    <pc:chgData name="Guest User" userId="S::urn:spo:anon#8daebb9ebdfa1ac8da1e3a716295e06db2bbf996225fb628886737d7a2f27269::" providerId="AD" clId="Web-{59FDB0E6-16E6-AA73-88DB-F903E66CED49}"/>
    <pc:docChg chg="modSld">
      <pc:chgData name="Guest User" userId="S::urn:spo:anon#8daebb9ebdfa1ac8da1e3a716295e06db2bbf996225fb628886737d7a2f27269::" providerId="AD" clId="Web-{59FDB0E6-16E6-AA73-88DB-F903E66CED49}" dt="2020-04-13T20:07:11.247" v="823" actId="20577"/>
      <pc:docMkLst>
        <pc:docMk/>
      </pc:docMkLst>
      <pc:sldChg chg="modSp">
        <pc:chgData name="Guest User" userId="S::urn:spo:anon#8daebb9ebdfa1ac8da1e3a716295e06db2bbf996225fb628886737d7a2f27269::" providerId="AD" clId="Web-{59FDB0E6-16E6-AA73-88DB-F903E66CED49}" dt="2020-04-13T20:07:11.247" v="822" actId="20577"/>
        <pc:sldMkLst>
          <pc:docMk/>
          <pc:sldMk cId="3809568136" sldId="261"/>
        </pc:sldMkLst>
        <pc:spChg chg="mod">
          <ac:chgData name="Guest User" userId="S::urn:spo:anon#8daebb9ebdfa1ac8da1e3a716295e06db2bbf996225fb628886737d7a2f27269::" providerId="AD" clId="Web-{59FDB0E6-16E6-AA73-88DB-F903E66CED49}" dt="2020-04-13T20:07:11.247" v="822" actId="20577"/>
          <ac:spMkLst>
            <pc:docMk/>
            <pc:sldMk cId="3809568136" sldId="261"/>
            <ac:spMk id="3" creationId="{5259F9BC-3807-41B0-B261-01CFCB877522}"/>
          </ac:spMkLst>
        </pc:spChg>
      </pc:sldChg>
    </pc:docChg>
  </pc:docChgLst>
  <pc:docChgLst>
    <pc:chgData name="Guest User" userId="S::urn:spo:anon#8daebb9ebdfa1ac8da1e3a716295e06db2bbf996225fb628886737d7a2f27269::" providerId="AD" clId="Web-{BC8A4592-EC67-B26C-045B-9591AF6DD33C}"/>
    <pc:docChg chg="modSld">
      <pc:chgData name="Guest User" userId="S::urn:spo:anon#8daebb9ebdfa1ac8da1e3a716295e06db2bbf996225fb628886737d7a2f27269::" providerId="AD" clId="Web-{BC8A4592-EC67-B26C-045B-9591AF6DD33C}" dt="2020-04-13T20:36:30.934" v="331" actId="1076"/>
      <pc:docMkLst>
        <pc:docMk/>
      </pc:docMkLst>
      <pc:sldChg chg="modSp">
        <pc:chgData name="Guest User" userId="S::urn:spo:anon#8daebb9ebdfa1ac8da1e3a716295e06db2bbf996225fb628886737d7a2f27269::" providerId="AD" clId="Web-{BC8A4592-EC67-B26C-045B-9591AF6DD33C}" dt="2020-04-13T20:27:46.529" v="285" actId="20577"/>
        <pc:sldMkLst>
          <pc:docMk/>
          <pc:sldMk cId="177086012" sldId="257"/>
        </pc:sldMkLst>
        <pc:spChg chg="mod">
          <ac:chgData name="Guest User" userId="S::urn:spo:anon#8daebb9ebdfa1ac8da1e3a716295e06db2bbf996225fb628886737d7a2f27269::" providerId="AD" clId="Web-{BC8A4592-EC67-B26C-045B-9591AF6DD33C}" dt="2020-04-13T20:27:46.529" v="285" actId="20577"/>
          <ac:spMkLst>
            <pc:docMk/>
            <pc:sldMk cId="177086012" sldId="257"/>
            <ac:spMk id="7" creationId="{E988D203-8165-4D98-AAAC-C0EBCD4A7DE9}"/>
          </ac:spMkLst>
        </pc:spChg>
      </pc:sldChg>
      <pc:sldChg chg="modSp">
        <pc:chgData name="Guest User" userId="S::urn:spo:anon#8daebb9ebdfa1ac8da1e3a716295e06db2bbf996225fb628886737d7a2f27269::" providerId="AD" clId="Web-{BC8A4592-EC67-B26C-045B-9591AF6DD33C}" dt="2020-04-13T20:26:28.496" v="281" actId="1076"/>
        <pc:sldMkLst>
          <pc:docMk/>
          <pc:sldMk cId="2934362948" sldId="258"/>
        </pc:sldMkLst>
        <pc:spChg chg="mod">
          <ac:chgData name="Guest User" userId="S::urn:spo:anon#8daebb9ebdfa1ac8da1e3a716295e06db2bbf996225fb628886737d7a2f27269::" providerId="AD" clId="Web-{BC8A4592-EC67-B26C-045B-9591AF6DD33C}" dt="2020-04-13T20:26:28.496" v="281" actId="1076"/>
          <ac:spMkLst>
            <pc:docMk/>
            <pc:sldMk cId="2934362948" sldId="258"/>
            <ac:spMk id="2" creationId="{31D56B03-9ECF-44EA-8FF9-D66CC60F1DC2}"/>
          </ac:spMkLst>
        </pc:spChg>
      </pc:sldChg>
      <pc:sldChg chg="modSp">
        <pc:chgData name="Guest User" userId="S::urn:spo:anon#8daebb9ebdfa1ac8da1e3a716295e06db2bbf996225fb628886737d7a2f27269::" providerId="AD" clId="Web-{BC8A4592-EC67-B26C-045B-9591AF6DD33C}" dt="2020-04-13T20:36:30.934" v="331" actId="1076"/>
        <pc:sldMkLst>
          <pc:docMk/>
          <pc:sldMk cId="417124342" sldId="259"/>
        </pc:sldMkLst>
        <pc:spChg chg="mod">
          <ac:chgData name="Guest User" userId="S::urn:spo:anon#8daebb9ebdfa1ac8da1e3a716295e06db2bbf996225fb628886737d7a2f27269::" providerId="AD" clId="Web-{BC8A4592-EC67-B26C-045B-9591AF6DD33C}" dt="2020-04-13T20:36:30.934" v="331" actId="1076"/>
          <ac:spMkLst>
            <pc:docMk/>
            <pc:sldMk cId="417124342" sldId="259"/>
            <ac:spMk id="2" creationId="{76DB891B-F2A6-4C3F-967E-E32904B71EB1}"/>
          </ac:spMkLst>
        </pc:spChg>
        <pc:spChg chg="mod">
          <ac:chgData name="Guest User" userId="S::urn:spo:anon#8daebb9ebdfa1ac8da1e3a716295e06db2bbf996225fb628886737d7a2f27269::" providerId="AD" clId="Web-{BC8A4592-EC67-B26C-045B-9591AF6DD33C}" dt="2020-04-13T20:36:27.887" v="330" actId="1076"/>
          <ac:spMkLst>
            <pc:docMk/>
            <pc:sldMk cId="417124342" sldId="259"/>
            <ac:spMk id="3" creationId="{1E125130-0A38-4EE2-B911-095CADA9AFC5}"/>
          </ac:spMkLst>
        </pc:spChg>
      </pc:sldChg>
      <pc:sldChg chg="modSp">
        <pc:chgData name="Guest User" userId="S::urn:spo:anon#8daebb9ebdfa1ac8da1e3a716295e06db2bbf996225fb628886737d7a2f27269::" providerId="AD" clId="Web-{BC8A4592-EC67-B26C-045B-9591AF6DD33C}" dt="2020-04-13T20:33:21.663" v="329" actId="1076"/>
        <pc:sldMkLst>
          <pc:docMk/>
          <pc:sldMk cId="3270789300" sldId="264"/>
        </pc:sldMkLst>
        <pc:spChg chg="mod">
          <ac:chgData name="Guest User" userId="S::urn:spo:anon#8daebb9ebdfa1ac8da1e3a716295e06db2bbf996225fb628886737d7a2f27269::" providerId="AD" clId="Web-{BC8A4592-EC67-B26C-045B-9591AF6DD33C}" dt="2020-04-13T20:33:21.663" v="329" actId="1076"/>
          <ac:spMkLst>
            <pc:docMk/>
            <pc:sldMk cId="3270789300" sldId="264"/>
            <ac:spMk id="2" creationId="{199903D7-8C4B-459F-B508-0FAE610716B9}"/>
          </ac:spMkLst>
        </pc:spChg>
        <pc:spChg chg="mod">
          <ac:chgData name="Guest User" userId="S::urn:spo:anon#8daebb9ebdfa1ac8da1e3a716295e06db2bbf996225fb628886737d7a2f27269::" providerId="AD" clId="Web-{BC8A4592-EC67-B26C-045B-9591AF6DD33C}" dt="2020-04-13T20:33:01.491" v="325" actId="20577"/>
          <ac:spMkLst>
            <pc:docMk/>
            <pc:sldMk cId="3270789300" sldId="264"/>
            <ac:spMk id="7" creationId="{F61D31B7-1919-41BF-98F2-2BE93A0CF670}"/>
          </ac:spMkLst>
        </pc:spChg>
        <pc:picChg chg="mod">
          <ac:chgData name="Guest User" userId="S::urn:spo:anon#8daebb9ebdfa1ac8da1e3a716295e06db2bbf996225fb628886737d7a2f27269::" providerId="AD" clId="Web-{BC8A4592-EC67-B26C-045B-9591AF6DD33C}" dt="2020-04-13T20:32:24.818" v="317" actId="1076"/>
          <ac:picMkLst>
            <pc:docMk/>
            <pc:sldMk cId="3270789300" sldId="264"/>
            <ac:picMk id="8" creationId="{EEBB4C5D-F8B7-482B-9434-479C7A5F7EED}"/>
          </ac:picMkLst>
        </pc:picChg>
      </pc:sldChg>
      <pc:sldChg chg="addSp delSp modSp">
        <pc:chgData name="Guest User" userId="S::urn:spo:anon#8daebb9ebdfa1ac8da1e3a716295e06db2bbf996225fb628886737d7a2f27269::" providerId="AD" clId="Web-{BC8A4592-EC67-B26C-045B-9591AF6DD33C}" dt="2020-04-13T20:28:35.468" v="299" actId="1076"/>
        <pc:sldMkLst>
          <pc:docMk/>
          <pc:sldMk cId="1748922467" sldId="265"/>
        </pc:sldMkLst>
        <pc:spChg chg="mod">
          <ac:chgData name="Guest User" userId="S::urn:spo:anon#8daebb9ebdfa1ac8da1e3a716295e06db2bbf996225fb628886737d7a2f27269::" providerId="AD" clId="Web-{BC8A4592-EC67-B26C-045B-9591AF6DD33C}" dt="2020-04-13T20:26:13.870" v="278" actId="20577"/>
          <ac:spMkLst>
            <pc:docMk/>
            <pc:sldMk cId="1748922467" sldId="265"/>
            <ac:spMk id="2" creationId="{31FFCCDD-29E0-4BE0-BC22-95D2B955957A}"/>
          </ac:spMkLst>
        </pc:spChg>
        <pc:spChg chg="add del mod">
          <ac:chgData name="Guest User" userId="S::urn:spo:anon#8daebb9ebdfa1ac8da1e3a716295e06db2bbf996225fb628886737d7a2f27269::" providerId="AD" clId="Web-{BC8A4592-EC67-B26C-045B-9591AF6DD33C}" dt="2020-04-13T20:24:52.680" v="174"/>
          <ac:spMkLst>
            <pc:docMk/>
            <pc:sldMk cId="1748922467" sldId="265"/>
            <ac:spMk id="5" creationId="{5D591A2E-E046-438C-A31E-8800359619DF}"/>
          </ac:spMkLst>
        </pc:spChg>
        <pc:spChg chg="mod">
          <ac:chgData name="Guest User" userId="S::urn:spo:anon#8daebb9ebdfa1ac8da1e3a716295e06db2bbf996225fb628886737d7a2f27269::" providerId="AD" clId="Web-{BC8A4592-EC67-B26C-045B-9591AF6DD33C}" dt="2020-04-13T20:28:35.468" v="299" actId="1076"/>
          <ac:spMkLst>
            <pc:docMk/>
            <pc:sldMk cId="1748922467" sldId="265"/>
            <ac:spMk id="16" creationId="{3B8A92B7-DFA8-48F9-B785-AE73116D1609}"/>
          </ac:spMkLst>
        </pc:spChg>
        <pc:picChg chg="mod">
          <ac:chgData name="Guest User" userId="S::urn:spo:anon#8daebb9ebdfa1ac8da1e3a716295e06db2bbf996225fb628886737d7a2f27269::" providerId="AD" clId="Web-{BC8A4592-EC67-B26C-045B-9591AF6DD33C}" dt="2020-04-13T20:28:28.405" v="297" actId="1076"/>
          <ac:picMkLst>
            <pc:docMk/>
            <pc:sldMk cId="1748922467" sldId="265"/>
            <ac:picMk id="10" creationId="{20889070-A2C0-4409-9BD5-0D01C24E83AC}"/>
          </ac:picMkLst>
        </pc:picChg>
        <pc:picChg chg="mod">
          <ac:chgData name="Guest User" userId="S::urn:spo:anon#8daebb9ebdfa1ac8da1e3a716295e06db2bbf996225fb628886737d7a2f27269::" providerId="AD" clId="Web-{BC8A4592-EC67-B26C-045B-9591AF6DD33C}" dt="2020-04-13T20:28:31.546" v="298" actId="1076"/>
          <ac:picMkLst>
            <pc:docMk/>
            <pc:sldMk cId="1748922467" sldId="265"/>
            <ac:picMk id="14" creationId="{5959D948-1FB0-4FDF-BDCE-25FDDC57D3C6}"/>
          </ac:picMkLst>
        </pc:picChg>
      </pc:sldChg>
    </pc:docChg>
  </pc:docChgLst>
  <pc:docChgLst>
    <pc:chgData name="Bryce Bowles" userId="S::bowlesbe@vcu.edu::b74c7f7e-deea-4fec-b462-e807c24e05c8" providerId="AD" clId="Web-{54B164C7-7B70-18B6-103B-436908929B57}"/>
    <pc:docChg chg="addSld delSld modSld">
      <pc:chgData name="Bryce Bowles" userId="S::bowlesbe@vcu.edu::b74c7f7e-deea-4fec-b462-e807c24e05c8" providerId="AD" clId="Web-{54B164C7-7B70-18B6-103B-436908929B57}" dt="2020-04-13T15:56:32.625" v="236" actId="14100"/>
      <pc:docMkLst>
        <pc:docMk/>
      </pc:docMkLst>
      <pc:sldChg chg="addSp delSp modSp">
        <pc:chgData name="Bryce Bowles" userId="S::bowlesbe@vcu.edu::b74c7f7e-deea-4fec-b462-e807c24e05c8" providerId="AD" clId="Web-{54B164C7-7B70-18B6-103B-436908929B57}" dt="2020-04-13T15:56:32.625" v="236" actId="14100"/>
        <pc:sldMkLst>
          <pc:docMk/>
          <pc:sldMk cId="177086012" sldId="257"/>
        </pc:sldMkLst>
        <pc:spChg chg="mod">
          <ac:chgData name="Bryce Bowles" userId="S::bowlesbe@vcu.edu::b74c7f7e-deea-4fec-b462-e807c24e05c8" providerId="AD" clId="Web-{54B164C7-7B70-18B6-103B-436908929B57}" dt="2020-04-13T14:32:30.703" v="56" actId="20577"/>
          <ac:spMkLst>
            <pc:docMk/>
            <pc:sldMk cId="177086012" sldId="257"/>
            <ac:spMk id="2" creationId="{36F790A6-018F-4F5A-B20B-52EFFC12ABC8}"/>
          </ac:spMkLst>
        </pc:spChg>
        <pc:spChg chg="del">
          <ac:chgData name="Bryce Bowles" userId="S::bowlesbe@vcu.edu::b74c7f7e-deea-4fec-b462-e807c24e05c8" providerId="AD" clId="Web-{54B164C7-7B70-18B6-103B-436908929B57}" dt="2020-04-13T15:46:31.432" v="62"/>
          <ac:spMkLst>
            <pc:docMk/>
            <pc:sldMk cId="177086012" sldId="257"/>
            <ac:spMk id="3" creationId="{BE755905-88A2-4D51-BF89-C01B5E1DBBB9}"/>
          </ac:spMkLst>
        </pc:spChg>
        <pc:spChg chg="add">
          <ac:chgData name="Bryce Bowles" userId="S::bowlesbe@vcu.edu::b74c7f7e-deea-4fec-b462-e807c24e05c8" providerId="AD" clId="Web-{54B164C7-7B70-18B6-103B-436908929B57}" dt="2020-04-13T15:47:56.295" v="67"/>
          <ac:spMkLst>
            <pc:docMk/>
            <pc:sldMk cId="177086012" sldId="257"/>
            <ac:spMk id="6" creationId="{05A8E86F-D3CA-4700-9BCD-73CDAB94F6FB}"/>
          </ac:spMkLst>
        </pc:spChg>
        <pc:spChg chg="add mod">
          <ac:chgData name="Bryce Bowles" userId="S::bowlesbe@vcu.edu::b74c7f7e-deea-4fec-b462-e807c24e05c8" providerId="AD" clId="Web-{54B164C7-7B70-18B6-103B-436908929B57}" dt="2020-04-13T15:56:26.890" v="235" actId="1076"/>
          <ac:spMkLst>
            <pc:docMk/>
            <pc:sldMk cId="177086012" sldId="257"/>
            <ac:spMk id="7" creationId="{E988D203-8165-4D98-AAAC-C0EBCD4A7DE9}"/>
          </ac:spMkLst>
        </pc:spChg>
        <pc:picChg chg="add mod ord">
          <ac:chgData name="Bryce Bowles" userId="S::bowlesbe@vcu.edu::b74c7f7e-deea-4fec-b462-e807c24e05c8" providerId="AD" clId="Web-{54B164C7-7B70-18B6-103B-436908929B57}" dt="2020-04-13T15:47:12.762" v="66" actId="1076"/>
          <ac:picMkLst>
            <pc:docMk/>
            <pc:sldMk cId="177086012" sldId="257"/>
            <ac:picMk id="4" creationId="{D31F7545-7177-4EDB-B964-B795A58AAA4A}"/>
          </ac:picMkLst>
        </pc:picChg>
        <pc:picChg chg="add mod">
          <ac:chgData name="Bryce Bowles" userId="S::bowlesbe@vcu.edu::b74c7f7e-deea-4fec-b462-e807c24e05c8" providerId="AD" clId="Web-{54B164C7-7B70-18B6-103B-436908929B57}" dt="2020-04-13T15:56:32.625" v="236" actId="14100"/>
          <ac:picMkLst>
            <pc:docMk/>
            <pc:sldMk cId="177086012" sldId="257"/>
            <ac:picMk id="8" creationId="{A3E300E0-642E-466A-B1AD-4C6BA848069E}"/>
          </ac:picMkLst>
        </pc:picChg>
      </pc:sldChg>
      <pc:sldChg chg="modSp new">
        <pc:chgData name="Bryce Bowles" userId="S::bowlesbe@vcu.edu::b74c7f7e-deea-4fec-b462-e807c24e05c8" providerId="AD" clId="Web-{54B164C7-7B70-18B6-103B-436908929B57}" dt="2020-04-13T14:32:56.594" v="59" actId="20577"/>
        <pc:sldMkLst>
          <pc:docMk/>
          <pc:sldMk cId="2934362948" sldId="258"/>
        </pc:sldMkLst>
        <pc:spChg chg="mod">
          <ac:chgData name="Bryce Bowles" userId="S::bowlesbe@vcu.edu::b74c7f7e-deea-4fec-b462-e807c24e05c8" providerId="AD" clId="Web-{54B164C7-7B70-18B6-103B-436908929B57}" dt="2020-04-13T14:32:56.594" v="59" actId="20577"/>
          <ac:spMkLst>
            <pc:docMk/>
            <pc:sldMk cId="2934362948" sldId="258"/>
            <ac:spMk id="2" creationId="{31D56B03-9ECF-44EA-8FF9-D66CC60F1DC2}"/>
          </ac:spMkLst>
        </pc:spChg>
      </pc:sldChg>
      <pc:sldChg chg="addSp delSp modSp new">
        <pc:chgData name="Bryce Bowles" userId="S::bowlesbe@vcu.edu::b74c7f7e-deea-4fec-b462-e807c24e05c8" providerId="AD" clId="Web-{54B164C7-7B70-18B6-103B-436908929B57}" dt="2020-04-13T15:55:35.420" v="202" actId="1076"/>
        <pc:sldMkLst>
          <pc:docMk/>
          <pc:sldMk cId="301114987" sldId="263"/>
        </pc:sldMkLst>
        <pc:spChg chg="mod">
          <ac:chgData name="Bryce Bowles" userId="S::bowlesbe@vcu.edu::b74c7f7e-deea-4fec-b462-e807c24e05c8" providerId="AD" clId="Web-{54B164C7-7B70-18B6-103B-436908929B57}" dt="2020-04-13T15:55:35.420" v="202" actId="1076"/>
          <ac:spMkLst>
            <pc:docMk/>
            <pc:sldMk cId="301114987" sldId="263"/>
            <ac:spMk id="2" creationId="{15ACDA7E-540B-4E14-B335-FDBB7AE92681}"/>
          </ac:spMkLst>
        </pc:spChg>
        <pc:spChg chg="del">
          <ac:chgData name="Bryce Bowles" userId="S::bowlesbe@vcu.edu::b74c7f7e-deea-4fec-b462-e807c24e05c8" providerId="AD" clId="Web-{54B164C7-7B70-18B6-103B-436908929B57}" dt="2020-04-13T15:52:43.383" v="139"/>
          <ac:spMkLst>
            <pc:docMk/>
            <pc:sldMk cId="301114987" sldId="263"/>
            <ac:spMk id="3" creationId="{33D7D707-5390-4F11-A6FD-210047E10D1D}"/>
          </ac:spMkLst>
        </pc:spChg>
        <pc:picChg chg="add mod ord">
          <ac:chgData name="Bryce Bowles" userId="S::bowlesbe@vcu.edu::b74c7f7e-deea-4fec-b462-e807c24e05c8" providerId="AD" clId="Web-{54B164C7-7B70-18B6-103B-436908929B57}" dt="2020-04-13T15:54:53.856" v="151" actId="1076"/>
          <ac:picMkLst>
            <pc:docMk/>
            <pc:sldMk cId="301114987" sldId="263"/>
            <ac:picMk id="4" creationId="{4BDB8F31-E49B-473B-AEBA-94117514388B}"/>
          </ac:picMkLst>
        </pc:picChg>
        <pc:picChg chg="add mod">
          <ac:chgData name="Bryce Bowles" userId="S::bowlesbe@vcu.edu::b74c7f7e-deea-4fec-b462-e807c24e05c8" providerId="AD" clId="Web-{54B164C7-7B70-18B6-103B-436908929B57}" dt="2020-04-13T15:54:59.622" v="153" actId="1076"/>
          <ac:picMkLst>
            <pc:docMk/>
            <pc:sldMk cId="301114987" sldId="263"/>
            <ac:picMk id="6" creationId="{1A86DAC5-2408-4C6F-B90E-0CDFCF33D4AA}"/>
          </ac:picMkLst>
        </pc:picChg>
      </pc:sldChg>
      <pc:sldChg chg="add del replId">
        <pc:chgData name="Bryce Bowles" userId="S::bowlesbe@vcu.edu::b74c7f7e-deea-4fec-b462-e807c24e05c8" providerId="AD" clId="Web-{54B164C7-7B70-18B6-103B-436908929B57}" dt="2020-04-13T15:49:00.438" v="98"/>
        <pc:sldMkLst>
          <pc:docMk/>
          <pc:sldMk cId="1786985531" sldId="263"/>
        </pc:sldMkLst>
      </pc:sldChg>
    </pc:docChg>
  </pc:docChgLst>
  <pc:docChgLst>
    <pc:chgData name="Guest User" userId="S::urn:spo:anon#8daebb9ebdfa1ac8da1e3a716295e06db2bbf996225fb628886737d7a2f27269::" providerId="AD" clId="Web-{9F482BCE-B110-2D69-D381-9928A8684B23}"/>
    <pc:docChg chg="addSld modSld sldOrd">
      <pc:chgData name="Guest User" userId="S::urn:spo:anon#8daebb9ebdfa1ac8da1e3a716295e06db2bbf996225fb628886737d7a2f27269::" providerId="AD" clId="Web-{9F482BCE-B110-2D69-D381-9928A8684B23}" dt="2020-04-13T18:15:53.538" v="1096" actId="14100"/>
      <pc:docMkLst>
        <pc:docMk/>
      </pc:docMkLst>
      <pc:sldChg chg="addSp delSp modSp">
        <pc:chgData name="Guest User" userId="S::urn:spo:anon#8daebb9ebdfa1ac8da1e3a716295e06db2bbf996225fb628886737d7a2f27269::" providerId="AD" clId="Web-{9F482BCE-B110-2D69-D381-9928A8684B23}" dt="2020-04-13T16:07:15.311" v="437" actId="1076"/>
        <pc:sldMkLst>
          <pc:docMk/>
          <pc:sldMk cId="3504341030" sldId="256"/>
        </pc:sldMkLst>
        <pc:spChg chg="del mod">
          <ac:chgData name="Guest User" userId="S::urn:spo:anon#8daebb9ebdfa1ac8da1e3a716295e06db2bbf996225fb628886737d7a2f27269::" providerId="AD" clId="Web-{9F482BCE-B110-2D69-D381-9928A8684B23}" dt="2020-04-13T14:44:17.675" v="10"/>
          <ac:spMkLst>
            <pc:docMk/>
            <pc:sldMk cId="3504341030" sldId="256"/>
            <ac:spMk id="2" creationId="{4B6204DB-DBDC-4EAD-AC34-48189B142461}"/>
          </ac:spMkLst>
        </pc:spChg>
        <pc:spChg chg="mod">
          <ac:chgData name="Guest User" userId="S::urn:spo:anon#8daebb9ebdfa1ac8da1e3a716295e06db2bbf996225fb628886737d7a2f27269::" providerId="AD" clId="Web-{9F482BCE-B110-2D69-D381-9928A8684B23}" dt="2020-04-13T16:07:15.311" v="437" actId="1076"/>
          <ac:spMkLst>
            <pc:docMk/>
            <pc:sldMk cId="3504341030" sldId="256"/>
            <ac:spMk id="3" creationId="{41C7582F-AC57-41DB-B313-2DCD04E45920}"/>
          </ac:spMkLst>
        </pc:spChg>
        <pc:picChg chg="add mod modCrop">
          <ac:chgData name="Guest User" userId="S::urn:spo:anon#8daebb9ebdfa1ac8da1e3a716295e06db2bbf996225fb628886737d7a2f27269::" providerId="AD" clId="Web-{9F482BCE-B110-2D69-D381-9928A8684B23}" dt="2020-04-13T16:07:00.295" v="436" actId="1076"/>
          <ac:picMkLst>
            <pc:docMk/>
            <pc:sldMk cId="3504341030" sldId="256"/>
            <ac:picMk id="4" creationId="{05E98137-9CD8-44C1-AEF5-C3358D119DB1}"/>
          </ac:picMkLst>
        </pc:picChg>
      </pc:sldChg>
      <pc:sldChg chg="delSp modSp">
        <pc:chgData name="Guest User" userId="S::urn:spo:anon#8daebb9ebdfa1ac8da1e3a716295e06db2bbf996225fb628886737d7a2f27269::" providerId="AD" clId="Web-{9F482BCE-B110-2D69-D381-9928A8684B23}" dt="2020-04-13T18:07:52.085" v="1077" actId="20577"/>
        <pc:sldMkLst>
          <pc:docMk/>
          <pc:sldMk cId="177086012" sldId="257"/>
        </pc:sldMkLst>
        <pc:spChg chg="mod">
          <ac:chgData name="Guest User" userId="S::urn:spo:anon#8daebb9ebdfa1ac8da1e3a716295e06db2bbf996225fb628886737d7a2f27269::" providerId="AD" clId="Web-{9F482BCE-B110-2D69-D381-9928A8684B23}" dt="2020-04-13T15:33:15.649" v="40" actId="20577"/>
          <ac:spMkLst>
            <pc:docMk/>
            <pc:sldMk cId="177086012" sldId="257"/>
            <ac:spMk id="2" creationId="{36F790A6-018F-4F5A-B20B-52EFFC12ABC8}"/>
          </ac:spMkLst>
        </pc:spChg>
        <pc:spChg chg="del mod">
          <ac:chgData name="Guest User" userId="S::urn:spo:anon#8daebb9ebdfa1ac8da1e3a716295e06db2bbf996225fb628886737d7a2f27269::" providerId="AD" clId="Web-{9F482BCE-B110-2D69-D381-9928A8684B23}" dt="2020-04-13T18:07:31.115" v="1070"/>
          <ac:spMkLst>
            <pc:docMk/>
            <pc:sldMk cId="177086012" sldId="257"/>
            <ac:spMk id="6" creationId="{05A8E86F-D3CA-4700-9BCD-73CDAB94F6FB}"/>
          </ac:spMkLst>
        </pc:spChg>
        <pc:spChg chg="mod">
          <ac:chgData name="Guest User" userId="S::urn:spo:anon#8daebb9ebdfa1ac8da1e3a716295e06db2bbf996225fb628886737d7a2f27269::" providerId="AD" clId="Web-{9F482BCE-B110-2D69-D381-9928A8684B23}" dt="2020-04-13T18:07:52.085" v="1077" actId="20577"/>
          <ac:spMkLst>
            <pc:docMk/>
            <pc:sldMk cId="177086012" sldId="257"/>
            <ac:spMk id="7" creationId="{E988D203-8165-4D98-AAAC-C0EBCD4A7DE9}"/>
          </ac:spMkLst>
        </pc:spChg>
      </pc:sldChg>
      <pc:sldChg chg="addSp delSp modSp ord">
        <pc:chgData name="Guest User" userId="S::urn:spo:anon#8daebb9ebdfa1ac8da1e3a716295e06db2bbf996225fb628886737d7a2f27269::" providerId="AD" clId="Web-{9F482BCE-B110-2D69-D381-9928A8684B23}" dt="2020-04-13T18:02:48.715" v="967" actId="1076"/>
        <pc:sldMkLst>
          <pc:docMk/>
          <pc:sldMk cId="2934362948" sldId="258"/>
        </pc:sldMkLst>
        <pc:spChg chg="mod">
          <ac:chgData name="Guest User" userId="S::urn:spo:anon#8daebb9ebdfa1ac8da1e3a716295e06db2bbf996225fb628886737d7a2f27269::" providerId="AD" clId="Web-{9F482BCE-B110-2D69-D381-9928A8684B23}" dt="2020-04-13T16:00:26.813" v="310" actId="1076"/>
          <ac:spMkLst>
            <pc:docMk/>
            <pc:sldMk cId="2934362948" sldId="258"/>
            <ac:spMk id="2" creationId="{31D56B03-9ECF-44EA-8FF9-D66CC60F1DC2}"/>
          </ac:spMkLst>
        </pc:spChg>
        <pc:spChg chg="del">
          <ac:chgData name="Guest User" userId="S::urn:spo:anon#8daebb9ebdfa1ac8da1e3a716295e06db2bbf996225fb628886737d7a2f27269::" providerId="AD" clId="Web-{9F482BCE-B110-2D69-D381-9928A8684B23}" dt="2020-04-13T15:39:35.927" v="92"/>
          <ac:spMkLst>
            <pc:docMk/>
            <pc:sldMk cId="2934362948" sldId="258"/>
            <ac:spMk id="3" creationId="{84D06EAD-60CE-406C-888A-F53C1DA513C4}"/>
          </ac:spMkLst>
        </pc:spChg>
        <pc:spChg chg="add mod">
          <ac:chgData name="Guest User" userId="S::urn:spo:anon#8daebb9ebdfa1ac8da1e3a716295e06db2bbf996225fb628886737d7a2f27269::" providerId="AD" clId="Web-{9F482BCE-B110-2D69-D381-9928A8684B23}" dt="2020-04-13T18:02:48.715" v="967" actId="1076"/>
          <ac:spMkLst>
            <pc:docMk/>
            <pc:sldMk cId="2934362948" sldId="258"/>
            <ac:spMk id="6" creationId="{EE608646-0265-4D28-9121-5F94F0DF7B8D}"/>
          </ac:spMkLst>
        </pc:spChg>
        <pc:spChg chg="add del">
          <ac:chgData name="Guest User" userId="S::urn:spo:anon#8daebb9ebdfa1ac8da1e3a716295e06db2bbf996225fb628886737d7a2f27269::" providerId="AD" clId="Web-{9F482BCE-B110-2D69-D381-9928A8684B23}" dt="2020-04-13T15:41:21.634" v="120"/>
          <ac:spMkLst>
            <pc:docMk/>
            <pc:sldMk cId="2934362948" sldId="258"/>
            <ac:spMk id="7" creationId="{45E74749-A86A-49A5-9A05-7EDC8F3FFDAB}"/>
          </ac:spMkLst>
        </pc:spChg>
        <pc:spChg chg="add del">
          <ac:chgData name="Guest User" userId="S::urn:spo:anon#8daebb9ebdfa1ac8da1e3a716295e06db2bbf996225fb628886737d7a2f27269::" providerId="AD" clId="Web-{9F482BCE-B110-2D69-D381-9928A8684B23}" dt="2020-04-13T15:41:18.727" v="119"/>
          <ac:spMkLst>
            <pc:docMk/>
            <pc:sldMk cId="2934362948" sldId="258"/>
            <ac:spMk id="8" creationId="{6C9FA74C-35CF-46B4-BA4D-09BE7FCDB0A7}"/>
          </ac:spMkLst>
        </pc:spChg>
        <pc:spChg chg="add del mod">
          <ac:chgData name="Guest User" userId="S::urn:spo:anon#8daebb9ebdfa1ac8da1e3a716295e06db2bbf996225fb628886737d7a2f27269::" providerId="AD" clId="Web-{9F482BCE-B110-2D69-D381-9928A8684B23}" dt="2020-04-13T15:41:16.587" v="118"/>
          <ac:spMkLst>
            <pc:docMk/>
            <pc:sldMk cId="2934362948" sldId="258"/>
            <ac:spMk id="9" creationId="{64B27F35-38FF-4B5F-94C3-39C56B5752B4}"/>
          </ac:spMkLst>
        </pc:spChg>
        <pc:spChg chg="add del mod">
          <ac:chgData name="Guest User" userId="S::urn:spo:anon#8daebb9ebdfa1ac8da1e3a716295e06db2bbf996225fb628886737d7a2f27269::" providerId="AD" clId="Web-{9F482BCE-B110-2D69-D381-9928A8684B23}" dt="2020-04-13T15:41:13.086" v="114"/>
          <ac:spMkLst>
            <pc:docMk/>
            <pc:sldMk cId="2934362948" sldId="258"/>
            <ac:spMk id="10" creationId="{DD48E360-860F-4ECB-B2BC-352EFCA79FF3}"/>
          </ac:spMkLst>
        </pc:spChg>
        <pc:spChg chg="add del">
          <ac:chgData name="Guest User" userId="S::urn:spo:anon#8daebb9ebdfa1ac8da1e3a716295e06db2bbf996225fb628886737d7a2f27269::" providerId="AD" clId="Web-{9F482BCE-B110-2D69-D381-9928A8684B23}" dt="2020-04-13T15:41:08.805" v="110"/>
          <ac:spMkLst>
            <pc:docMk/>
            <pc:sldMk cId="2934362948" sldId="258"/>
            <ac:spMk id="11" creationId="{E0F0916C-EB5C-42B9-82C3-1F5925C29204}"/>
          </ac:spMkLst>
        </pc:spChg>
        <pc:spChg chg="add mod">
          <ac:chgData name="Guest User" userId="S::urn:spo:anon#8daebb9ebdfa1ac8da1e3a716295e06db2bbf996225fb628886737d7a2f27269::" providerId="AD" clId="Web-{9F482BCE-B110-2D69-D381-9928A8684B23}" dt="2020-04-13T16:00:39.141" v="312" actId="20577"/>
          <ac:spMkLst>
            <pc:docMk/>
            <pc:sldMk cId="2934362948" sldId="258"/>
            <ac:spMk id="12" creationId="{D04E5F95-854C-443D-8C06-4870D2A297AE}"/>
          </ac:spMkLst>
        </pc:spChg>
        <pc:spChg chg="add del">
          <ac:chgData name="Guest User" userId="S::urn:spo:anon#8daebb9ebdfa1ac8da1e3a716295e06db2bbf996225fb628886737d7a2f27269::" providerId="AD" clId="Web-{9F482BCE-B110-2D69-D381-9928A8684B23}" dt="2020-04-13T15:43:16.888" v="142"/>
          <ac:spMkLst>
            <pc:docMk/>
            <pc:sldMk cId="2934362948" sldId="258"/>
            <ac:spMk id="13" creationId="{251BABA0-3571-4965-A613-8F20EB216AA5}"/>
          </ac:spMkLst>
        </pc:spChg>
        <pc:spChg chg="add mod">
          <ac:chgData name="Guest User" userId="S::urn:spo:anon#8daebb9ebdfa1ac8da1e3a716295e06db2bbf996225fb628886737d7a2f27269::" providerId="AD" clId="Web-{9F482BCE-B110-2D69-D381-9928A8684B23}" dt="2020-04-13T16:02:06.879" v="322" actId="1076"/>
          <ac:spMkLst>
            <pc:docMk/>
            <pc:sldMk cId="2934362948" sldId="258"/>
            <ac:spMk id="20" creationId="{BC45B497-CF2A-4430-A824-E73C285A0E75}"/>
          </ac:spMkLst>
        </pc:spChg>
        <pc:spChg chg="add mod">
          <ac:chgData name="Guest User" userId="S::urn:spo:anon#8daebb9ebdfa1ac8da1e3a716295e06db2bbf996225fb628886737d7a2f27269::" providerId="AD" clId="Web-{9F482BCE-B110-2D69-D381-9928A8684B23}" dt="2020-04-13T16:01:49.190" v="321" actId="1076"/>
          <ac:spMkLst>
            <pc:docMk/>
            <pc:sldMk cId="2934362948" sldId="258"/>
            <ac:spMk id="21" creationId="{9BB0F487-0205-4009-ADE2-75CA053A85B7}"/>
          </ac:spMkLst>
        </pc:spChg>
        <pc:spChg chg="add mod">
          <ac:chgData name="Guest User" userId="S::urn:spo:anon#8daebb9ebdfa1ac8da1e3a716295e06db2bbf996225fb628886737d7a2f27269::" providerId="AD" clId="Web-{9F482BCE-B110-2D69-D381-9928A8684B23}" dt="2020-04-13T16:01:45.097" v="320" actId="1076"/>
          <ac:spMkLst>
            <pc:docMk/>
            <pc:sldMk cId="2934362948" sldId="258"/>
            <ac:spMk id="22" creationId="{AA68B2E6-0DB7-48C8-B8AA-40A913CDB815}"/>
          </ac:spMkLst>
        </pc:spChg>
        <pc:picChg chg="add mod ord modCrop">
          <ac:chgData name="Guest User" userId="S::urn:spo:anon#8daebb9ebdfa1ac8da1e3a716295e06db2bbf996225fb628886737d7a2f27269::" providerId="AD" clId="Web-{9F482BCE-B110-2D69-D381-9928A8684B23}" dt="2020-04-13T16:02:26.270" v="325" actId="14100"/>
          <ac:picMkLst>
            <pc:docMk/>
            <pc:sldMk cId="2934362948" sldId="258"/>
            <ac:picMk id="4" creationId="{2A884CD7-3EFF-4330-AFED-450459763F09}"/>
          </ac:picMkLst>
        </pc:picChg>
        <pc:picChg chg="add del mod">
          <ac:chgData name="Guest User" userId="S::urn:spo:anon#8daebb9ebdfa1ac8da1e3a716295e06db2bbf996225fb628886737d7a2f27269::" providerId="AD" clId="Web-{9F482BCE-B110-2D69-D381-9928A8684B23}" dt="2020-04-13T15:48:27.195" v="251"/>
          <ac:picMkLst>
            <pc:docMk/>
            <pc:sldMk cId="2934362948" sldId="258"/>
            <ac:picMk id="14" creationId="{A0D145AC-9119-405F-BC71-E16C1E458537}"/>
          </ac:picMkLst>
        </pc:picChg>
        <pc:picChg chg="add mod modCrop">
          <ac:chgData name="Guest User" userId="S::urn:spo:anon#8daebb9ebdfa1ac8da1e3a716295e06db2bbf996225fb628886737d7a2f27269::" providerId="AD" clId="Web-{9F482BCE-B110-2D69-D381-9928A8684B23}" dt="2020-04-13T16:02:16.270" v="323" actId="1076"/>
          <ac:picMkLst>
            <pc:docMk/>
            <pc:sldMk cId="2934362948" sldId="258"/>
            <ac:picMk id="16" creationId="{87533C83-DE61-44BE-8839-8192071F412E}"/>
          </ac:picMkLst>
        </pc:picChg>
        <pc:picChg chg="add mod modCrop">
          <ac:chgData name="Guest User" userId="S::urn:spo:anon#8daebb9ebdfa1ac8da1e3a716295e06db2bbf996225fb628886737d7a2f27269::" providerId="AD" clId="Web-{9F482BCE-B110-2D69-D381-9928A8684B23}" dt="2020-04-13T16:01:37.315" v="319" actId="1076"/>
          <ac:picMkLst>
            <pc:docMk/>
            <pc:sldMk cId="2934362948" sldId="258"/>
            <ac:picMk id="18" creationId="{E429A5CE-C031-40E4-B104-2C164BFB0564}"/>
          </ac:picMkLst>
        </pc:picChg>
      </pc:sldChg>
      <pc:sldChg chg="modSp new">
        <pc:chgData name="Guest User" userId="S::urn:spo:anon#8daebb9ebdfa1ac8da1e3a716295e06db2bbf996225fb628886737d7a2f27269::" providerId="AD" clId="Web-{9F482BCE-B110-2D69-D381-9928A8684B23}" dt="2020-04-13T18:15:53.538" v="1096" actId="14100"/>
        <pc:sldMkLst>
          <pc:docMk/>
          <pc:sldMk cId="417124342" sldId="259"/>
        </pc:sldMkLst>
        <pc:spChg chg="mod">
          <ac:chgData name="Guest User" userId="S::urn:spo:anon#8daebb9ebdfa1ac8da1e3a716295e06db2bbf996225fb628886737d7a2f27269::" providerId="AD" clId="Web-{9F482BCE-B110-2D69-D381-9928A8684B23}" dt="2020-04-13T16:03:19.194" v="333" actId="20577"/>
          <ac:spMkLst>
            <pc:docMk/>
            <pc:sldMk cId="417124342" sldId="259"/>
            <ac:spMk id="2" creationId="{76DB891B-F2A6-4C3F-967E-E32904B71EB1}"/>
          </ac:spMkLst>
        </pc:spChg>
        <pc:spChg chg="mod">
          <ac:chgData name="Guest User" userId="S::urn:spo:anon#8daebb9ebdfa1ac8da1e3a716295e06db2bbf996225fb628886737d7a2f27269::" providerId="AD" clId="Web-{9F482BCE-B110-2D69-D381-9928A8684B23}" dt="2020-04-13T18:15:53.538" v="1096" actId="14100"/>
          <ac:spMkLst>
            <pc:docMk/>
            <pc:sldMk cId="417124342" sldId="259"/>
            <ac:spMk id="3" creationId="{1E125130-0A38-4EE2-B911-095CADA9AFC5}"/>
          </ac:spMkLst>
        </pc:spChg>
      </pc:sldChg>
      <pc:sldChg chg="modSp new">
        <pc:chgData name="Guest User" userId="S::urn:spo:anon#8daebb9ebdfa1ac8da1e3a716295e06db2bbf996225fb628886737d7a2f27269::" providerId="AD" clId="Web-{9F482BCE-B110-2D69-D381-9928A8684B23}" dt="2020-04-13T15:33:31.649" v="64" actId="20577"/>
        <pc:sldMkLst>
          <pc:docMk/>
          <pc:sldMk cId="2695419695" sldId="260"/>
        </pc:sldMkLst>
        <pc:spChg chg="mod">
          <ac:chgData name="Guest User" userId="S::urn:spo:anon#8daebb9ebdfa1ac8da1e3a716295e06db2bbf996225fb628886737d7a2f27269::" providerId="AD" clId="Web-{9F482BCE-B110-2D69-D381-9928A8684B23}" dt="2020-04-13T15:33:31.649" v="64" actId="20577"/>
          <ac:spMkLst>
            <pc:docMk/>
            <pc:sldMk cId="2695419695" sldId="260"/>
            <ac:spMk id="2" creationId="{A79A61D8-AB8D-4201-AE48-EF37FC4E16C4}"/>
          </ac:spMkLst>
        </pc:spChg>
      </pc:sldChg>
      <pc:sldChg chg="modSp new">
        <pc:chgData name="Guest User" userId="S::urn:spo:anon#8daebb9ebdfa1ac8da1e3a716295e06db2bbf996225fb628886737d7a2f27269::" providerId="AD" clId="Web-{9F482BCE-B110-2D69-D381-9928A8684B23}" dt="2020-04-13T15:34:04.744" v="90" actId="20577"/>
        <pc:sldMkLst>
          <pc:docMk/>
          <pc:sldMk cId="3809568136" sldId="261"/>
        </pc:sldMkLst>
        <pc:spChg chg="mod">
          <ac:chgData name="Guest User" userId="S::urn:spo:anon#8daebb9ebdfa1ac8da1e3a716295e06db2bbf996225fb628886737d7a2f27269::" providerId="AD" clId="Web-{9F482BCE-B110-2D69-D381-9928A8684B23}" dt="2020-04-13T15:34:04.744" v="90" actId="20577"/>
          <ac:spMkLst>
            <pc:docMk/>
            <pc:sldMk cId="3809568136" sldId="261"/>
            <ac:spMk id="2" creationId="{36D0FF4E-2DBF-424F-9255-80472695F402}"/>
          </ac:spMkLst>
        </pc:spChg>
      </pc:sldChg>
      <pc:sldChg chg="modSp">
        <pc:chgData name="Guest User" userId="S::urn:spo:anon#8daebb9ebdfa1ac8da1e3a716295e06db2bbf996225fb628886737d7a2f27269::" providerId="AD" clId="Web-{9F482BCE-B110-2D69-D381-9928A8684B23}" dt="2020-04-13T18:10:05.511" v="1083" actId="20577"/>
        <pc:sldMkLst>
          <pc:docMk/>
          <pc:sldMk cId="301114987" sldId="263"/>
        </pc:sldMkLst>
        <pc:spChg chg="mod">
          <ac:chgData name="Guest User" userId="S::urn:spo:anon#8daebb9ebdfa1ac8da1e3a716295e06db2bbf996225fb628886737d7a2f27269::" providerId="AD" clId="Web-{9F482BCE-B110-2D69-D381-9928A8684B23}" dt="2020-04-13T18:10:05.511" v="1083" actId="20577"/>
          <ac:spMkLst>
            <pc:docMk/>
            <pc:sldMk cId="301114987" sldId="263"/>
            <ac:spMk id="2" creationId="{15ACDA7E-540B-4E14-B335-FDBB7AE92681}"/>
          </ac:spMkLst>
        </pc:spChg>
      </pc:sldChg>
      <pc:sldChg chg="modSp">
        <pc:chgData name="Guest User" userId="S::urn:spo:anon#8daebb9ebdfa1ac8da1e3a716295e06db2bbf996225fb628886737d7a2f27269::" providerId="AD" clId="Web-{9F482BCE-B110-2D69-D381-9928A8684B23}" dt="2020-04-13T18:07:17.583" v="1066" actId="20577"/>
        <pc:sldMkLst>
          <pc:docMk/>
          <pc:sldMk cId="3270789300" sldId="264"/>
        </pc:sldMkLst>
        <pc:spChg chg="mod">
          <ac:chgData name="Guest User" userId="S::urn:spo:anon#8daebb9ebdfa1ac8da1e3a716295e06db2bbf996225fb628886737d7a2f27269::" providerId="AD" clId="Web-{9F482BCE-B110-2D69-D381-9928A8684B23}" dt="2020-04-13T18:07:17.583" v="1066" actId="20577"/>
          <ac:spMkLst>
            <pc:docMk/>
            <pc:sldMk cId="3270789300" sldId="264"/>
            <ac:spMk id="7" creationId="{F61D31B7-1919-41BF-98F2-2BE93A0CF670}"/>
          </ac:spMkLst>
        </pc:spChg>
      </pc:sldChg>
    </pc:docChg>
  </pc:docChgLst>
  <pc:docChgLst>
    <pc:chgData name="Bryce Bowles" userId="b74c7f7e-deea-4fec-b462-e807c24e05c8" providerId="ADAL" clId="{8258B2FD-74BC-49CC-99DB-0C1318BDAE01}"/>
    <pc:docChg chg="addSld modSld">
      <pc:chgData name="Bryce Bowles" userId="b74c7f7e-deea-4fec-b462-e807c24e05c8" providerId="ADAL" clId="{8258B2FD-74BC-49CC-99DB-0C1318BDAE01}" dt="2020-04-13T00:22:47.398" v="0"/>
      <pc:docMkLst>
        <pc:docMk/>
      </pc:docMkLst>
      <pc:sldChg chg="add">
        <pc:chgData name="Bryce Bowles" userId="b74c7f7e-deea-4fec-b462-e807c24e05c8" providerId="ADAL" clId="{8258B2FD-74BC-49CC-99DB-0C1318BDAE01}" dt="2020-04-13T00:22:47.398" v="0"/>
        <pc:sldMkLst>
          <pc:docMk/>
          <pc:sldMk cId="177086012" sldId="257"/>
        </pc:sldMkLst>
      </pc:sldChg>
    </pc:docChg>
  </pc:docChgLst>
  <pc:docChgLst>
    <pc:chgData name="Guest User" userId="S::urn:spo:anon#8daebb9ebdfa1ac8da1e3a716295e06db2bbf996225fb628886737d7a2f27269::" providerId="AD" clId="Web-{7463F6FD-F4D8-FF94-B977-5BFA13373E04}"/>
    <pc:docChg chg="modSld">
      <pc:chgData name="Guest User" userId="S::urn:spo:anon#8daebb9ebdfa1ac8da1e3a716295e06db2bbf996225fb628886737d7a2f27269::" providerId="AD" clId="Web-{7463F6FD-F4D8-FF94-B977-5BFA13373E04}" dt="2020-04-13T20:29:33.171" v="32" actId="1076"/>
      <pc:docMkLst>
        <pc:docMk/>
      </pc:docMkLst>
      <pc:sldChg chg="addSp delSp modSp">
        <pc:chgData name="Guest User" userId="S::urn:spo:anon#8daebb9ebdfa1ac8da1e3a716295e06db2bbf996225fb628886737d7a2f27269::" providerId="AD" clId="Web-{7463F6FD-F4D8-FF94-B977-5BFA13373E04}" dt="2020-04-13T20:29:33.171" v="32" actId="1076"/>
        <pc:sldMkLst>
          <pc:docMk/>
          <pc:sldMk cId="3809568136" sldId="261"/>
        </pc:sldMkLst>
        <pc:spChg chg="mod">
          <ac:chgData name="Guest User" userId="S::urn:spo:anon#8daebb9ebdfa1ac8da1e3a716295e06db2bbf996225fb628886737d7a2f27269::" providerId="AD" clId="Web-{7463F6FD-F4D8-FF94-B977-5BFA13373E04}" dt="2020-04-13T20:23:43.234" v="2" actId="1076"/>
          <ac:spMkLst>
            <pc:docMk/>
            <pc:sldMk cId="3809568136" sldId="261"/>
            <ac:spMk id="2" creationId="{36D0FF4E-2DBF-424F-9255-80472695F402}"/>
          </ac:spMkLst>
        </pc:spChg>
        <pc:spChg chg="mod">
          <ac:chgData name="Guest User" userId="S::urn:spo:anon#8daebb9ebdfa1ac8da1e3a716295e06db2bbf996225fb628886737d7a2f27269::" providerId="AD" clId="Web-{7463F6FD-F4D8-FF94-B977-5BFA13373E04}" dt="2020-04-13T20:23:40.422" v="1" actId="1076"/>
          <ac:spMkLst>
            <pc:docMk/>
            <pc:sldMk cId="3809568136" sldId="261"/>
            <ac:spMk id="3" creationId="{5259F9BC-3807-41B0-B261-01CFCB877522}"/>
          </ac:spMkLst>
        </pc:spChg>
        <pc:picChg chg="add del mod">
          <ac:chgData name="Guest User" userId="S::urn:spo:anon#8daebb9ebdfa1ac8da1e3a716295e06db2bbf996225fb628886737d7a2f27269::" providerId="AD" clId="Web-{7463F6FD-F4D8-FF94-B977-5BFA13373E04}" dt="2020-04-13T20:28:46.905" v="19"/>
          <ac:picMkLst>
            <pc:docMk/>
            <pc:sldMk cId="3809568136" sldId="261"/>
            <ac:picMk id="4" creationId="{362764DA-B287-4C9E-B5B9-314F213C0C7E}"/>
          </ac:picMkLst>
        </pc:picChg>
        <pc:picChg chg="add del mod">
          <ac:chgData name="Guest User" userId="S::urn:spo:anon#8daebb9ebdfa1ac8da1e3a716295e06db2bbf996225fb628886737d7a2f27269::" providerId="AD" clId="Web-{7463F6FD-F4D8-FF94-B977-5BFA13373E04}" dt="2020-04-13T20:26:20.983" v="9"/>
          <ac:picMkLst>
            <pc:docMk/>
            <pc:sldMk cId="3809568136" sldId="261"/>
            <ac:picMk id="6" creationId="{62BE090E-C0F3-43B9-AC96-F9F73797A5BB}"/>
          </ac:picMkLst>
        </pc:picChg>
        <pc:picChg chg="add mod">
          <ac:chgData name="Guest User" userId="S::urn:spo:anon#8daebb9ebdfa1ac8da1e3a716295e06db2bbf996225fb628886737d7a2f27269::" providerId="AD" clId="Web-{7463F6FD-F4D8-FF94-B977-5BFA13373E04}" dt="2020-04-13T20:29:31.764" v="30" actId="1076"/>
          <ac:picMkLst>
            <pc:docMk/>
            <pc:sldMk cId="3809568136" sldId="261"/>
            <ac:picMk id="8" creationId="{3A46A6C2-7CE6-4ABE-8773-911ECA88A6A1}"/>
          </ac:picMkLst>
        </pc:picChg>
        <pc:picChg chg="add mod">
          <ac:chgData name="Guest User" userId="S::urn:spo:anon#8daebb9ebdfa1ac8da1e3a716295e06db2bbf996225fb628886737d7a2f27269::" providerId="AD" clId="Web-{7463F6FD-F4D8-FF94-B977-5BFA13373E04}" dt="2020-04-13T20:29:33.171" v="32" actId="1076"/>
          <ac:picMkLst>
            <pc:docMk/>
            <pc:sldMk cId="3809568136" sldId="261"/>
            <ac:picMk id="10" creationId="{667145F4-4900-4752-A060-5FE7CDD8FDE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21B92-39C2-448B-975F-9B98C93EA38D}" type="datetimeFigureOut">
              <a:rPr lang="en-US"/>
              <a:t>4/13/2020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59355-1ED1-4707-B14A-7E06DC78F7A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59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"This is definatly unsupervised learning... our team sat here and went through about every option Tableau had to vaguely get some clusters"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59355-1ED1-4707-B14A-7E06DC78F7A7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93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Dense population from 25-60</a:t>
            </a:r>
          </a:p>
          <a:p>
            <a:r>
              <a:rPr lang="en-US" dirty="0">
                <a:cs typeface="Calibri"/>
              </a:rPr>
              <a:t>Do things over time right, easier to remember (almost similar to different generations)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59355-1ED1-4707-B14A-7E06DC78F7A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08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27F27-FF79-477A-B814-67E475DBF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DAD8F-E7D9-4294-BA7A-783BCB417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905F4-8B1E-46A4-B4DE-19FF4E4E0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2CE0-56C6-4107-8078-C799843BF45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EC268-3E9B-4787-AB3E-8A9BADFC3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E39B8-3A02-480F-8F1A-2372A749E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B6A65-BC5F-4B7C-8F03-6650422D2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1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47E4-0EBC-48FD-8831-8FFFEC40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E569F0-B148-431D-B60B-B7A7A8329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EF9B5-0BAF-4DC9-B6CB-A9158032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2CE0-56C6-4107-8078-C799843BF45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F9AF5-FE0E-4156-A259-FDD3CF01C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C8361-FDC9-4389-9779-E16040CFB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B6A65-BC5F-4B7C-8F03-6650422D2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35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FE0CB-7DEE-432D-9010-D9968063E8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7A811-4E04-43B0-8803-9A558F792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F8225-1C63-4B19-B89B-9DBF8D3F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2CE0-56C6-4107-8078-C799843BF45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48EAD-2E63-4BF1-A5B9-B8F699CFA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ECC84-B446-43F7-972B-08A94073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B6A65-BC5F-4B7C-8F03-6650422D2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5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298F-7D10-4A59-9FF5-D790C789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D0791-7859-49EA-BFE4-1C62C190B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9869-8001-4D22-A412-5FFF4E654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2CE0-56C6-4107-8078-C799843BF45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4D5C9-E717-41B7-BD0C-920D02B7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E4BBC-C084-45D0-BF0C-A4CFBC993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B6A65-BC5F-4B7C-8F03-6650422D2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43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4853-2127-48D1-BE65-B85BF54B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100DE-2325-42E3-8D92-4A794A1BD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2DCC6-F644-4742-A210-D4D7D52D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2CE0-56C6-4107-8078-C799843BF45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D41AA-ED72-4D9B-8351-6EB3F9698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9BEDE-3976-4563-BDB3-13E331C1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B6A65-BC5F-4B7C-8F03-6650422D2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11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74136-B66B-4638-8653-5F6286D69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036BB-D1DB-4760-9947-E4857A873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E874DE-44ED-4725-AAF3-29545C800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389DA-9FB1-42DC-A7C7-4FBB98557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2CE0-56C6-4107-8078-C799843BF45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B00A3-929F-4C32-9484-FE13A8CA1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F5F33-EE39-4505-9389-1487BC47E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B6A65-BC5F-4B7C-8F03-6650422D2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7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CEBE6-84ED-46DA-963A-E6AE854D5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FBF92-5599-43DC-B34C-FE8BEDFF9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9AED9-87AB-43F7-BFFA-97AFA9587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B30615-714E-47C4-AF50-B7E2F3ECF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3BDC13-5A30-4B43-9684-605B6BC809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846D4C-80F2-4FCA-AEBC-DE4625F99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2CE0-56C6-4107-8078-C799843BF45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3CE368-845B-4DD5-A076-6E3B35B32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08FFF3-4A0D-40CA-A347-0A27B39F0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B6A65-BC5F-4B7C-8F03-6650422D2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56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F378-3563-4FC7-A174-04B6B232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08D95-0E2E-4E47-965F-8C381018B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2CE0-56C6-4107-8078-C799843BF45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45BC0-1018-4464-88CE-D87118A9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97942-AED8-49AF-BA6C-8D677733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B6A65-BC5F-4B7C-8F03-6650422D2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00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D193BD-8C33-4F25-A804-C3FF1D049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2CE0-56C6-4107-8078-C799843BF45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C76636-D742-4755-8A9B-75110C4B3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46A6E-23EA-4EF1-B952-98874E4EF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B6A65-BC5F-4B7C-8F03-6650422D2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7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AEEC0-076C-4A20-8387-A48DF648A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1F83-6826-463B-B0AA-A3F179FA0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03500-AFA2-493F-9A1A-4244FF1A8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A849C-C23D-4CF0-BEDC-5CF55903E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2CE0-56C6-4107-8078-C799843BF45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58006-179E-4D10-87B4-86EA0B983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BB1BA-9BB6-450A-AB91-A011BA4B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B6A65-BC5F-4B7C-8F03-6650422D2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35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8559-B03C-47F0-9309-3550B5DF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88AF95-7C36-4485-94EF-888D11BD1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0A0B96-7D86-4496-8F49-051AF3E39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E451C-59D6-46FB-865B-A2A3F396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D2CE0-56C6-4107-8078-C799843BF45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3C591-22B3-4438-ABBE-10BCF7446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62A75-EFE3-4093-B833-C5A9219C1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B6A65-BC5F-4B7C-8F03-6650422D2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52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27997A-E75D-4864-9D21-DB3F0D8CB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63410-3E74-4403-A168-CDC7FD818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1FC22-4412-4EBE-ADF6-9BEDAED8D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D2CE0-56C6-4107-8078-C799843BF45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673B2-0E29-4CCB-A660-B8180FAEC5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C1D1E-EB66-4243-B0C5-84FB95B66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B6A65-BC5F-4B7C-8F03-6650422D2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5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C7582F-AC57-41DB-B313-2DCD04E45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639" y="2656777"/>
            <a:ext cx="4035552" cy="14728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>
                <a:solidFill>
                  <a:srgbClr val="FF0000"/>
                </a:solidFill>
                <a:ea typeface="+mn-lt"/>
                <a:cs typeface="+mn-lt"/>
              </a:rPr>
              <a:t>CENSUS</a:t>
            </a:r>
            <a:endParaRPr lang="en-US" sz="4400" b="1">
              <a:solidFill>
                <a:srgbClr val="FF0000"/>
              </a:solidFill>
              <a:cs typeface="Calibri" panose="020F0502020204030204"/>
            </a:endParaRPr>
          </a:p>
          <a:p>
            <a:r>
              <a:rPr lang="en-US" sz="1600">
                <a:cs typeface="Calibri"/>
              </a:rPr>
              <a:t>Aishwarya, Bryce, Dani, Diamond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A picture containing fence&#10;&#10;Description generated with very high confidence">
            <a:extLst>
              <a:ext uri="{FF2B5EF4-FFF2-40B4-BE49-F238E27FC236}">
                <a16:creationId xmlns:a16="http://schemas.microsoft.com/office/drawing/2014/main" id="{05E98137-9CD8-44C1-AEF5-C3358D119D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9" r="9134" b="241"/>
          <a:stretch/>
        </p:blipFill>
        <p:spPr>
          <a:xfrm>
            <a:off x="3782187" y="785615"/>
            <a:ext cx="8138180" cy="521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4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8111E-7081-47FA-A263-7FA1979E0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Feedback on 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9D2EB-44C0-4D40-9EB0-68DFFE850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Slide 6 was great, but the insights don’t reflect our charts. </a:t>
            </a:r>
          </a:p>
          <a:p>
            <a:r>
              <a:rPr lang="en-US" dirty="0">
                <a:cs typeface="Calibri"/>
              </a:rPr>
              <a:t>Next time: make all charts/graphs then make insights on what we learn from those charts</a:t>
            </a:r>
          </a:p>
        </p:txBody>
      </p:sp>
    </p:spTree>
    <p:extLst>
      <p:ext uri="{BB962C8B-B14F-4D97-AF65-F5344CB8AC3E}">
        <p14:creationId xmlns:p14="http://schemas.microsoft.com/office/powerpoint/2010/main" val="2850205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61DAC-1229-4BBC-98AB-CC32E5050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15" y="386002"/>
            <a:ext cx="10515600" cy="1325563"/>
          </a:xfrm>
        </p:spPr>
        <p:txBody>
          <a:bodyPr/>
          <a:lstStyle/>
          <a:p>
            <a:r>
              <a:rPr lang="en-US" b="1">
                <a:latin typeface="Calibri"/>
                <a:cs typeface="Calibri Ligh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61441-79B1-470D-A0EB-B9ACA61C2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440" y="2040778"/>
            <a:ext cx="6503308" cy="277355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>
                <a:cs typeface="Calibri" panose="020F0502020204030204"/>
              </a:rPr>
              <a:t>Employees of United States Census Bureau:</a:t>
            </a:r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  <a:p>
            <a:pPr marL="800100" lvl="1" indent="-342900"/>
            <a:r>
              <a:rPr lang="en-US">
                <a:cs typeface="Calibri" panose="020F0502020204030204"/>
              </a:rPr>
              <a:t>Utilizing our lecture program in high schools &amp; universities around the nation </a:t>
            </a:r>
          </a:p>
          <a:p>
            <a:pPr marL="800100" lvl="1" indent="-342900"/>
            <a:r>
              <a:rPr lang="en-US">
                <a:cs typeface="Calibri" panose="020F0502020204030204"/>
              </a:rPr>
              <a:t>Showing students old census data to show correlations between certain factors (Age, Income, Weekly Working Hours, etc.)</a:t>
            </a:r>
          </a:p>
          <a:p>
            <a:pPr marL="800100" lvl="1" indent="-342900"/>
            <a:r>
              <a:rPr lang="en-US">
                <a:cs typeface="Calibri" panose="020F0502020204030204"/>
              </a:rPr>
              <a:t>Hoping to encourage students to pursue higher education 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AC9FB94-B63C-403C-A352-477247D84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224" y="2189703"/>
            <a:ext cx="4679575" cy="24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75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03D7-8C4B-459F-B508-0FAE6107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72" y="81202"/>
            <a:ext cx="10515600" cy="959803"/>
          </a:xfrm>
        </p:spPr>
        <p:txBody>
          <a:bodyPr/>
          <a:lstStyle/>
          <a:p>
            <a:r>
              <a:rPr lang="en-US" b="1">
                <a:latin typeface="Calibri"/>
                <a:cs typeface="Calibri"/>
              </a:rPr>
              <a:t>Background on Data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1D31B7-1919-41BF-98F2-2BE93A0CF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772" y="1042082"/>
            <a:ext cx="6598833" cy="5745566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 b="1" u="sng">
                <a:cs typeface="Calibri" panose="020F0502020204030204"/>
              </a:rPr>
              <a:t>Total Number of Records</a:t>
            </a:r>
            <a:r>
              <a:rPr lang="en-US" b="1">
                <a:cs typeface="Calibri" panose="020F0502020204030204"/>
              </a:rPr>
              <a:t> </a:t>
            </a:r>
            <a:r>
              <a:rPr lang="en-US">
                <a:cs typeface="Calibri" panose="020F0502020204030204"/>
              </a:rPr>
              <a:t>– 45,223</a:t>
            </a:r>
          </a:p>
          <a:p>
            <a:pPr marL="0" indent="0">
              <a:buNone/>
            </a:pPr>
            <a:r>
              <a:rPr lang="en-US" sz="2600" b="1" u="sng">
                <a:solidFill>
                  <a:srgbClr val="FF0000"/>
                </a:solidFill>
                <a:cs typeface="Calibri" panose="020F0502020204030204"/>
              </a:rPr>
              <a:t>Age</a:t>
            </a:r>
            <a:r>
              <a:rPr lang="en-US" sz="2600">
                <a:solidFill>
                  <a:srgbClr val="000000"/>
                </a:solidFill>
                <a:cs typeface="Calibri" panose="020F0502020204030204"/>
              </a:rPr>
              <a:t>:</a:t>
            </a:r>
            <a:r>
              <a:rPr lang="en-US" sz="2600">
                <a:cs typeface="Calibri" panose="020F0502020204030204"/>
              </a:rPr>
              <a:t> 17 – 90 (continuous)</a:t>
            </a:r>
          </a:p>
          <a:p>
            <a:pPr marL="0" indent="0">
              <a:buNone/>
            </a:pPr>
            <a:r>
              <a:rPr lang="en-US" sz="2600" u="sng">
                <a:cs typeface="Calibri" panose="020F0502020204030204"/>
              </a:rPr>
              <a:t>Work Class</a:t>
            </a:r>
            <a:r>
              <a:rPr lang="en-US" sz="2600">
                <a:cs typeface="Calibri" panose="020F0502020204030204"/>
              </a:rPr>
              <a:t>: Federal-gov, Local-gov, Private, Self-emp-</a:t>
            </a:r>
            <a:r>
              <a:rPr lang="en-US" sz="2600" err="1">
                <a:cs typeface="Calibri" panose="020F0502020204030204"/>
              </a:rPr>
              <a:t>inc</a:t>
            </a:r>
            <a:r>
              <a:rPr lang="en-US" sz="2600">
                <a:cs typeface="Calibri" panose="020F0502020204030204"/>
              </a:rPr>
              <a:t>, Self-emp-not-</a:t>
            </a:r>
            <a:r>
              <a:rPr lang="en-US" sz="2600" err="1">
                <a:cs typeface="Calibri" panose="020F0502020204030204"/>
              </a:rPr>
              <a:t>inc</a:t>
            </a:r>
            <a:r>
              <a:rPr lang="en-US" sz="2600">
                <a:cs typeface="Calibri" panose="020F0502020204030204"/>
              </a:rPr>
              <a:t>, State-gov, Without-Pay</a:t>
            </a:r>
          </a:p>
          <a:p>
            <a:pPr marL="0" indent="0">
              <a:buNone/>
            </a:pPr>
            <a:r>
              <a:rPr lang="en-US" sz="2600" u="sng">
                <a:cs typeface="Calibri" panose="020F0502020204030204"/>
              </a:rPr>
              <a:t>Education Level</a:t>
            </a:r>
            <a:r>
              <a:rPr lang="en-US" sz="2600">
                <a:cs typeface="Calibri" panose="020F0502020204030204"/>
              </a:rPr>
              <a:t>: 10th, 11th, 12th, 1st-4th, 5th-6th, 7th-8th, 9th, Assoc-academic, Assoc-</a:t>
            </a:r>
            <a:r>
              <a:rPr lang="en-US" sz="2600" err="1">
                <a:cs typeface="Calibri" panose="020F0502020204030204"/>
              </a:rPr>
              <a:t>voc</a:t>
            </a:r>
            <a:r>
              <a:rPr lang="en-US" sz="2600">
                <a:cs typeface="Calibri" panose="020F0502020204030204"/>
              </a:rPr>
              <a:t>, Bachelors, Doctorate, HS-grad, Masters, Preschool, Some-college</a:t>
            </a:r>
          </a:p>
          <a:p>
            <a:pPr marL="0" indent="0">
              <a:buNone/>
            </a:pPr>
            <a:r>
              <a:rPr lang="en-US" sz="2600" b="1" u="sng">
                <a:solidFill>
                  <a:srgbClr val="FF0000"/>
                </a:solidFill>
                <a:cs typeface="Calibri" panose="020F0502020204030204"/>
              </a:rPr>
              <a:t>Education Number</a:t>
            </a:r>
            <a:r>
              <a:rPr lang="en-US" sz="2600">
                <a:cs typeface="Calibri" panose="020F0502020204030204"/>
              </a:rPr>
              <a:t>: 1, 2, 3, 4, 5, 6, 7, 8, 9, 10, 11, 12, 13, 14, 15, 16 (continuous)</a:t>
            </a:r>
          </a:p>
          <a:p>
            <a:pPr marL="0" indent="0">
              <a:buNone/>
            </a:pPr>
            <a:r>
              <a:rPr lang="en-US" sz="2600" u="sng">
                <a:cs typeface="Calibri" panose="020F0502020204030204"/>
              </a:rPr>
              <a:t>Marital Status</a:t>
            </a:r>
            <a:r>
              <a:rPr lang="en-US" sz="2600">
                <a:cs typeface="Calibri" panose="020F0502020204030204"/>
              </a:rPr>
              <a:t>: Divorced, Married-AF-spouse, Married-civ-spouse, Married-spouse-absent, Never-married, Separated, Widowed</a:t>
            </a:r>
          </a:p>
          <a:p>
            <a:pPr marL="0" indent="0">
              <a:buNone/>
            </a:pPr>
            <a:r>
              <a:rPr lang="en-US" sz="2600" u="sng">
                <a:cs typeface="Calibri" panose="020F0502020204030204"/>
              </a:rPr>
              <a:t>Occupation</a:t>
            </a:r>
            <a:r>
              <a:rPr lang="en-US" sz="2600">
                <a:cs typeface="Calibri" panose="020F0502020204030204"/>
              </a:rPr>
              <a:t>: Adm-clerical, Armed-Forces, Craft-repair, Exec-managerial, Farming-fishing, Handlers-cleaners, Machine-op-inspect, Other-service, Private-house-serv, Prof-specialty, Protective-serv, Sales, Tech-support, Transport-moving</a:t>
            </a:r>
          </a:p>
          <a:p>
            <a:pPr marL="0" indent="0">
              <a:buNone/>
            </a:pPr>
            <a:r>
              <a:rPr lang="en-US" sz="2600" u="sng">
                <a:cs typeface="Calibri" panose="020F0502020204030204"/>
              </a:rPr>
              <a:t>Relationship</a:t>
            </a:r>
            <a:r>
              <a:rPr lang="en-US" sz="2600">
                <a:cs typeface="Calibri" panose="020F0502020204030204"/>
              </a:rPr>
              <a:t>: Husband, Not-in-family, Other-relative, Own-child, Unmarried, Wife</a:t>
            </a:r>
          </a:p>
          <a:p>
            <a:pPr marL="0" indent="0">
              <a:buNone/>
            </a:pPr>
            <a:r>
              <a:rPr lang="en-US" sz="2600" u="sng">
                <a:cs typeface="Calibri" panose="020F0502020204030204"/>
              </a:rPr>
              <a:t>Race</a:t>
            </a:r>
            <a:r>
              <a:rPr lang="en-US" sz="2600">
                <a:cs typeface="Calibri" panose="020F0502020204030204"/>
              </a:rPr>
              <a:t>: Amer-Indian-Eskimo, Asian-Pac-Islander, Black, Other, White</a:t>
            </a:r>
          </a:p>
          <a:p>
            <a:pPr marL="0" indent="0">
              <a:buNone/>
            </a:pPr>
            <a:r>
              <a:rPr lang="en-US" sz="2600" u="sng">
                <a:cs typeface="Calibri" panose="020F0502020204030204"/>
              </a:rPr>
              <a:t>Sex</a:t>
            </a:r>
            <a:r>
              <a:rPr lang="en-US" sz="2600">
                <a:cs typeface="Calibri" panose="020F0502020204030204"/>
              </a:rPr>
              <a:t>: Male, Female</a:t>
            </a:r>
          </a:p>
          <a:p>
            <a:pPr marL="0" indent="0">
              <a:buNone/>
            </a:pPr>
            <a:r>
              <a:rPr lang="en-US" sz="2600" b="1" u="sng">
                <a:solidFill>
                  <a:srgbClr val="FF0000"/>
                </a:solidFill>
                <a:cs typeface="Calibri" panose="020F0502020204030204"/>
              </a:rPr>
              <a:t>Capital Gain</a:t>
            </a:r>
            <a:r>
              <a:rPr lang="en-US" sz="2600">
                <a:cs typeface="Calibri" panose="020F0502020204030204"/>
              </a:rPr>
              <a:t>: Continuous</a:t>
            </a:r>
            <a:endParaRPr lang="en-US" sz="2600" b="1" u="sng">
              <a:cs typeface="Calibri" panose="020F0502020204030204"/>
            </a:endParaRPr>
          </a:p>
          <a:p>
            <a:pPr marL="0" indent="0">
              <a:buNone/>
            </a:pPr>
            <a:r>
              <a:rPr lang="en-US" sz="2600" b="1" u="sng">
                <a:solidFill>
                  <a:srgbClr val="FF0000"/>
                </a:solidFill>
                <a:cs typeface="Calibri" panose="020F0502020204030204"/>
              </a:rPr>
              <a:t>Capital Loss</a:t>
            </a:r>
            <a:r>
              <a:rPr lang="en-US" sz="2600">
                <a:cs typeface="Calibri" panose="020F0502020204030204"/>
              </a:rPr>
              <a:t>: Continuous</a:t>
            </a:r>
            <a:endParaRPr lang="en-US" sz="2600" b="1" u="sng">
              <a:cs typeface="Calibri" panose="020F0502020204030204"/>
            </a:endParaRPr>
          </a:p>
          <a:p>
            <a:pPr marL="0" indent="0">
              <a:buNone/>
            </a:pPr>
            <a:r>
              <a:rPr lang="en-US" sz="2600" b="1" u="sng">
                <a:solidFill>
                  <a:srgbClr val="FF0000"/>
                </a:solidFill>
                <a:cs typeface="Calibri" panose="020F0502020204030204"/>
              </a:rPr>
              <a:t>Hours Per Week</a:t>
            </a:r>
            <a:r>
              <a:rPr lang="en-US" sz="2600">
                <a:cs typeface="Calibri" panose="020F0502020204030204"/>
              </a:rPr>
              <a:t>: Continuous</a:t>
            </a:r>
          </a:p>
          <a:p>
            <a:pPr marL="0" indent="0">
              <a:buNone/>
            </a:pPr>
            <a:r>
              <a:rPr lang="en-US" sz="2600" u="sng">
                <a:cs typeface="Calibri" panose="020F0502020204030204"/>
              </a:rPr>
              <a:t>Native Country</a:t>
            </a:r>
            <a:r>
              <a:rPr lang="en-US" sz="2600">
                <a:cs typeface="Calibri" panose="020F0502020204030204"/>
              </a:rPr>
              <a:t>: Cambodia, Canada, China, Columbia, Cuba, Dominican-Republic, Ecuador, El-Salvador, England, France, Germany, Greece, Guatemala, Haiti, Holland-Netherlands, Honduras, Hong, Hungary, India, Iran, Ireland, Italy, Jamaica, Japan, Laos, Mexico, Nicaragua, Outlying-US (Guam-USVI-</a:t>
            </a:r>
            <a:r>
              <a:rPr lang="en-US" sz="2600" err="1">
                <a:cs typeface="Calibri" panose="020F0502020204030204"/>
              </a:rPr>
              <a:t>etc</a:t>
            </a:r>
            <a:r>
              <a:rPr lang="en-US" sz="2600">
                <a:cs typeface="Calibri" panose="020F0502020204030204"/>
              </a:rPr>
              <a:t>), Peru, Philippines, Poland, Portugal, Puerto-Rico, Scotland, South, Taiwan, Thailand, Trinidad and Tobago, United-States, Vietnam, Yugoslavia</a:t>
            </a:r>
          </a:p>
          <a:p>
            <a:pPr marL="0" indent="0">
              <a:buNone/>
            </a:pPr>
            <a:r>
              <a:rPr lang="en-US" sz="2600" u="sng">
                <a:cs typeface="Calibri" panose="020F0502020204030204"/>
              </a:rPr>
              <a:t>Income</a:t>
            </a:r>
            <a:r>
              <a:rPr lang="en-US" sz="2600">
                <a:cs typeface="Calibri" panose="020F0502020204030204"/>
              </a:rPr>
              <a:t>: &lt;=50K, &gt;50K</a:t>
            </a:r>
          </a:p>
        </p:txBody>
      </p:sp>
      <p:pic>
        <p:nvPicPr>
          <p:cNvPr id="8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EEBB4C5D-F8B7-482B-9434-479C7A5F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359" y="1371619"/>
            <a:ext cx="5177365" cy="39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89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90A6-018F-4F5A-B20B-52EFFC12A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66" y="323372"/>
            <a:ext cx="10515600" cy="1325563"/>
          </a:xfrm>
        </p:spPr>
        <p:txBody>
          <a:bodyPr/>
          <a:lstStyle/>
          <a:p>
            <a:r>
              <a:rPr lang="en-US" b="1">
                <a:latin typeface="Calibri"/>
                <a:cs typeface="Calibri Light"/>
              </a:rPr>
              <a:t>K-Means Clustering</a:t>
            </a: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D31F7545-7177-4EDB-B964-B795A58AA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9805" y="1573506"/>
            <a:ext cx="8143875" cy="29432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88D203-8165-4D98-AAAC-C0EBCD4A7DE9}"/>
              </a:ext>
            </a:extLst>
          </p:cNvPr>
          <p:cNvSpPr txBox="1"/>
          <p:nvPr/>
        </p:nvSpPr>
        <p:spPr>
          <a:xfrm>
            <a:off x="8872903" y="1572193"/>
            <a:ext cx="2743200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u="sng"/>
              <a:t>Variables</a:t>
            </a:r>
            <a:r>
              <a:rPr lang="en-US" sz="2400"/>
              <a:t>: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Clustered by </a:t>
            </a:r>
            <a:r>
              <a:rPr lang="en-US" sz="2000">
                <a:solidFill>
                  <a:srgbClr val="FF0000"/>
                </a:solidFill>
                <a:cs typeface="Calibri"/>
              </a:rPr>
              <a:t>Age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Number of Clusters: 5</a:t>
            </a:r>
            <a:endParaRPr lang="en-US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000">
              <a:cs typeface="Calibri"/>
            </a:endParaRPr>
          </a:p>
          <a:p>
            <a:r>
              <a:rPr lang="en-US" sz="2400" u="sng"/>
              <a:t>Normalized options:</a:t>
            </a:r>
            <a:endParaRPr lang="en-US" sz="2400" u="sng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Age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Education-num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Capital-gain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Capital-loss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Hours-per-week</a:t>
            </a:r>
          </a:p>
        </p:txBody>
      </p:sp>
      <p:pic>
        <p:nvPicPr>
          <p:cNvPr id="8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3E300E0-642E-466A-B1AD-4C6BA8480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1" y="4710779"/>
            <a:ext cx="2940755" cy="6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CDA7E-540B-4E14-B335-FDBB7AE92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66" y="167569"/>
            <a:ext cx="10515600" cy="1325563"/>
          </a:xfrm>
        </p:spPr>
        <p:txBody>
          <a:bodyPr/>
          <a:lstStyle/>
          <a:p>
            <a:r>
              <a:rPr lang="en-US" b="1">
                <a:latin typeface="Calibri"/>
                <a:cs typeface="Calibri Light"/>
              </a:rPr>
              <a:t>Age in Relation to Hours/Week and Income</a:t>
            </a:r>
            <a:endParaRPr lang="en-US" b="1">
              <a:latin typeface="Calibri"/>
              <a:cs typeface="Calibri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BDB8F31-E49B-473B-AEBA-941175143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9738" y="1491515"/>
            <a:ext cx="7418143" cy="5006622"/>
          </a:xfrm>
        </p:spPr>
      </p:pic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A86DAC5-2408-4C6F-B90E-0CDFCF33D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616" y="1025291"/>
            <a:ext cx="2662387" cy="554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4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FCCDD-29E0-4BE0-BC22-95D2B955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826" y="365125"/>
            <a:ext cx="6396038" cy="1349375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cs typeface="Calibri Light"/>
              </a:rPr>
              <a:t>Age in Relation to Income and Education Level</a:t>
            </a: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0889070-A2C0-4409-9BD5-0D01C24E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6" y="37022"/>
            <a:ext cx="5123020" cy="6787480"/>
          </a:xfrm>
          <a:prstGeom prst="rect">
            <a:avLst/>
          </a:prstGeom>
        </p:spPr>
      </p:pic>
      <p:pic>
        <p:nvPicPr>
          <p:cNvPr id="14" name="Picture 14" descr="A picture containing table&#10;&#10;Description generated with very high confidence">
            <a:extLst>
              <a:ext uri="{FF2B5EF4-FFF2-40B4-BE49-F238E27FC236}">
                <a16:creationId xmlns:a16="http://schemas.microsoft.com/office/drawing/2014/main" id="{5959D948-1FB0-4FDF-BDCE-25FDDC57D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09214" y="2452815"/>
            <a:ext cx="1171575" cy="16383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8A92B7-DFA8-48F9-B785-AE73116D1609}"/>
              </a:ext>
            </a:extLst>
          </p:cNvPr>
          <p:cNvSpPr txBox="1"/>
          <p:nvPr/>
        </p:nvSpPr>
        <p:spPr>
          <a:xfrm>
            <a:off x="7740777" y="2136362"/>
            <a:ext cx="312115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ea typeface="+mn-lt"/>
                <a:cs typeface="+mn-lt"/>
              </a:rPr>
              <a:t>Variables</a:t>
            </a:r>
            <a:r>
              <a:rPr lang="en-US">
                <a:ea typeface="+mn-lt"/>
                <a:cs typeface="+mn-lt"/>
              </a:rPr>
              <a:t>: 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Number of Clusters: 5</a:t>
            </a:r>
          </a:p>
          <a:p>
            <a:pPr marL="285750" indent="-285750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r>
              <a:rPr lang="en-US" u="sng">
                <a:ea typeface="+mn-lt"/>
                <a:cs typeface="+mn-lt"/>
              </a:rPr>
              <a:t>Clustered and normalized by: 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Age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Education-num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Capital-gain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Capital-loss</a:t>
            </a:r>
          </a:p>
          <a:p>
            <a:pPr marL="285750" indent="-285750" algn="l">
              <a:buFont typeface="Arial,Sans-Serif"/>
              <a:buChar char="•"/>
            </a:pP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Hours-per-week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92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56B03-9ECF-44EA-8FF9-D66CC60F1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59" y="115189"/>
            <a:ext cx="10515600" cy="1325563"/>
          </a:xfrm>
        </p:spPr>
        <p:txBody>
          <a:bodyPr/>
          <a:lstStyle/>
          <a:p>
            <a:r>
              <a:rPr lang="en-US" sz="4800" b="1">
                <a:latin typeface="Calibri"/>
                <a:ea typeface="+mj-lt"/>
                <a:cs typeface="+mj-lt"/>
              </a:rPr>
              <a:t>Logistic Regression </a:t>
            </a:r>
            <a:endParaRPr lang="en-US" b="1">
              <a:latin typeface="Calibri"/>
              <a:cs typeface="Calibri Light" panose="020F0302020204030204"/>
            </a:endParaRPr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A884CD7-3EFF-4330-AFED-450459763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731" t="14815" r="15573" b="51235"/>
          <a:stretch/>
        </p:blipFill>
        <p:spPr>
          <a:xfrm>
            <a:off x="340048" y="1728448"/>
            <a:ext cx="8460359" cy="28134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08646-0265-4D28-9121-5F94F0DF7B8D}"/>
              </a:ext>
            </a:extLst>
          </p:cNvPr>
          <p:cNvSpPr txBox="1"/>
          <p:nvPr/>
        </p:nvSpPr>
        <p:spPr>
          <a:xfrm>
            <a:off x="336356" y="13432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Model: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4E5F95-854C-443D-8C06-4870D2A297AE}"/>
              </a:ext>
            </a:extLst>
          </p:cNvPr>
          <p:cNvSpPr txBox="1"/>
          <p:nvPr/>
        </p:nvSpPr>
        <p:spPr>
          <a:xfrm>
            <a:off x="9166098" y="1217332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u="sng"/>
              <a:t>Variables</a:t>
            </a:r>
            <a:r>
              <a:rPr lang="en-US" sz="2800"/>
              <a:t>: </a:t>
            </a:r>
            <a:endParaRPr lang="en-US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accent6"/>
                </a:solidFill>
                <a:cs typeface="Calibri"/>
              </a:rPr>
              <a:t>Income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cs typeface="Calibri"/>
              </a:rPr>
              <a:t>Education level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ea typeface="+mn-lt"/>
                <a:cs typeface="+mn-lt"/>
              </a:rPr>
              <a:t>Race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ea typeface="+mn-lt"/>
                <a:cs typeface="+mn-lt"/>
              </a:rPr>
              <a:t>Sex</a:t>
            </a:r>
            <a:endParaRPr lang="en-US" sz="2000"/>
          </a:p>
        </p:txBody>
      </p:sp>
      <p:pic>
        <p:nvPicPr>
          <p:cNvPr id="16" name="Picture 1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7533C83-DE61-44BE-8839-8192071F4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78" t="45731" r="42201" b="34066"/>
          <a:stretch/>
        </p:blipFill>
        <p:spPr>
          <a:xfrm>
            <a:off x="9326880" y="3211830"/>
            <a:ext cx="2707939" cy="1671097"/>
          </a:xfrm>
          <a:prstGeom prst="rect">
            <a:avLst/>
          </a:prstGeom>
        </p:spPr>
      </p:pic>
      <p:pic>
        <p:nvPicPr>
          <p:cNvPr id="18" name="Picture 1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429A5CE-C031-40E4-B104-2C164BFB05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00" t="50441" r="9692" b="26984"/>
          <a:stretch/>
        </p:blipFill>
        <p:spPr>
          <a:xfrm>
            <a:off x="274320" y="4827270"/>
            <a:ext cx="8894070" cy="1681466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BC45B497-CF2A-4430-A824-E73C285A0E75}"/>
              </a:ext>
            </a:extLst>
          </p:cNvPr>
          <p:cNvSpPr/>
          <p:nvPr/>
        </p:nvSpPr>
        <p:spPr>
          <a:xfrm>
            <a:off x="7516368" y="6056376"/>
            <a:ext cx="79248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BB0F487-0205-4009-ADE2-75CA053A85B7}"/>
              </a:ext>
            </a:extLst>
          </p:cNvPr>
          <p:cNvSpPr/>
          <p:nvPr/>
        </p:nvSpPr>
        <p:spPr>
          <a:xfrm flipV="1">
            <a:off x="5562219" y="5571362"/>
            <a:ext cx="731520" cy="4876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A68B2E6-0DB7-48C8-B8AA-40A913CDB815}"/>
              </a:ext>
            </a:extLst>
          </p:cNvPr>
          <p:cNvSpPr/>
          <p:nvPr/>
        </p:nvSpPr>
        <p:spPr>
          <a:xfrm flipV="1">
            <a:off x="2044826" y="5571362"/>
            <a:ext cx="731520" cy="4876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62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891B-F2A6-4C3F-967E-E32904B71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54" y="123874"/>
            <a:ext cx="10515600" cy="1325563"/>
          </a:xfrm>
        </p:spPr>
        <p:txBody>
          <a:bodyPr/>
          <a:lstStyle/>
          <a:p>
            <a:r>
              <a:rPr lang="en-US" b="1">
                <a:latin typeface="Calibri"/>
                <a:cs typeface="Calibri Light"/>
              </a:rPr>
              <a:t>Insights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25130-0A38-4EE2-B911-095CADA9A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63" y="1452414"/>
            <a:ext cx="5477355" cy="50647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Calibri"/>
              </a:rPr>
              <a:t>Most citizens work under 60 hours.</a:t>
            </a:r>
          </a:p>
          <a:p>
            <a:r>
              <a:rPr lang="en-US" sz="2400">
                <a:cs typeface="Calibri"/>
              </a:rPr>
              <a:t>People from ages 17-55 tend to work more than 60 hours more than adults over ages 55. </a:t>
            </a:r>
          </a:p>
          <a:p>
            <a:r>
              <a:rPr lang="en-US" sz="2400">
                <a:cs typeface="Calibri"/>
              </a:rPr>
              <a:t>Individuals over 55 make up a large portion of those making over $50,000.</a:t>
            </a:r>
          </a:p>
          <a:p>
            <a:r>
              <a:rPr lang="en-US" sz="2400">
                <a:cs typeface="Calibri"/>
              </a:rPr>
              <a:t>People 27 and younger make up a small portion of those making over $50,000.</a:t>
            </a:r>
          </a:p>
          <a:p>
            <a:r>
              <a:rPr lang="en-US" sz="2400">
                <a:cs typeface="Calibri"/>
              </a:rPr>
              <a:t>About the same percentage of citizens, 27-55, who make over $50,000 made under $50,000.</a:t>
            </a:r>
          </a:p>
          <a:p>
            <a:r>
              <a:rPr lang="en-US" sz="2400">
                <a:cs typeface="Calibri"/>
              </a:rPr>
              <a:t>More 17-27 year </a:t>
            </a:r>
            <a:r>
              <a:rPr lang="en-US" sz="2400" err="1">
                <a:cs typeface="Calibri"/>
              </a:rPr>
              <a:t>olds</a:t>
            </a:r>
            <a:r>
              <a:rPr lang="en-US" sz="2400">
                <a:cs typeface="Calibri"/>
              </a:rPr>
              <a:t> made less than $50,000, then they did over $50,000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A picture containing large, people, snow, group&#10;&#10;Description generated with very high confidence">
            <a:extLst>
              <a:ext uri="{FF2B5EF4-FFF2-40B4-BE49-F238E27FC236}">
                <a16:creationId xmlns:a16="http://schemas.microsoft.com/office/drawing/2014/main" id="{9EE6F745-2640-40B2-B74C-B9F82B16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777" y="1173529"/>
            <a:ext cx="6066366" cy="45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4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FF4E-2DBF-424F-9255-80472695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777" y="387106"/>
            <a:ext cx="10515600" cy="1325563"/>
          </a:xfrm>
        </p:spPr>
        <p:txBody>
          <a:bodyPr/>
          <a:lstStyle/>
          <a:p>
            <a:r>
              <a:rPr lang="en-US" b="1">
                <a:latin typeface="Calibri"/>
                <a:cs typeface="Calibri Light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9F9BC-3807-41B0-B261-01CFCB877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777" y="1715721"/>
            <a:ext cx="5533293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The data supports the conclusion that the more work experience in a field an individual collects the more the likelihood that that individual will advance in their career and ultimately start obtaining an income of &gt;50K.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 encourage individuals to seek out higher education so that they advance faster in their careers and overcome that barrier to a higher pay scale faster/earlier in their life.</a:t>
            </a:r>
          </a:p>
        </p:txBody>
      </p:sp>
      <p:pic>
        <p:nvPicPr>
          <p:cNvPr id="8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3A46A6C2-7CE6-4ABE-8773-911ECA88A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782" y="4177851"/>
            <a:ext cx="2552700" cy="2346953"/>
          </a:xfrm>
          <a:prstGeom prst="rect">
            <a:avLst/>
          </a:prstGeom>
        </p:spPr>
      </p:pic>
      <p:pic>
        <p:nvPicPr>
          <p:cNvPr id="10" name="Picture 10" descr="A picture containing person, outdoor, holding, woman&#10;&#10;Description generated with very high confidence">
            <a:extLst>
              <a:ext uri="{FF2B5EF4-FFF2-40B4-BE49-F238E27FC236}">
                <a16:creationId xmlns:a16="http://schemas.microsoft.com/office/drawing/2014/main" id="{667145F4-4900-4752-A060-5FE7CDD8F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919" y="1257300"/>
            <a:ext cx="3710353" cy="277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68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A29355B05507429E9D311D98E8DCFB" ma:contentTypeVersion="13" ma:contentTypeDescription="Create a new document." ma:contentTypeScope="" ma:versionID="20d98fa95155fb49aa98314cec660fff">
  <xsd:schema xmlns:xsd="http://www.w3.org/2001/XMLSchema" xmlns:xs="http://www.w3.org/2001/XMLSchema" xmlns:p="http://schemas.microsoft.com/office/2006/metadata/properties" xmlns:ns3="51279281-d8b5-4bc3-aca5-10d2efb39b86" xmlns:ns4="653d1be3-d303-4421-8bdd-5a0c45789b14" targetNamespace="http://schemas.microsoft.com/office/2006/metadata/properties" ma:root="true" ma:fieldsID="10fcf10d0de13637f34f44c490563368" ns3:_="" ns4:_="">
    <xsd:import namespace="51279281-d8b5-4bc3-aca5-10d2efb39b86"/>
    <xsd:import namespace="653d1be3-d303-4421-8bdd-5a0c45789b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279281-d8b5-4bc3-aca5-10d2efb39b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3d1be3-d303-4421-8bdd-5a0c45789b1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23F896-FF2B-4E73-9A08-709F8B23B502}">
  <ds:schemaRefs>
    <ds:schemaRef ds:uri="51279281-d8b5-4bc3-aca5-10d2efb39b86"/>
    <ds:schemaRef ds:uri="653d1be3-d303-4421-8bdd-5a0c45789b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D0C6716-B73F-414F-8FC8-4BB701D32E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4C27A-6659-492B-AEEB-7D84CEAB2F4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Introduction</vt:lpstr>
      <vt:lpstr>Background on Data</vt:lpstr>
      <vt:lpstr>K-Means Clustering</vt:lpstr>
      <vt:lpstr>Age in Relation to Hours/Week and Income</vt:lpstr>
      <vt:lpstr>Age in Relation to Income and Education Level</vt:lpstr>
      <vt:lpstr>Logistic Regression </vt:lpstr>
      <vt:lpstr>Insights</vt:lpstr>
      <vt:lpstr>Conclusion</vt:lpstr>
      <vt:lpstr>Feedback on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Bowles</dc:creator>
  <cp:revision>43</cp:revision>
  <dcterms:created xsi:type="dcterms:W3CDTF">2020-04-13T00:18:04Z</dcterms:created>
  <dcterms:modified xsi:type="dcterms:W3CDTF">2020-04-13T23:41:05Z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0x010100ECA29355B05507429E9D311D98E8DCFB</vt:lpwstr>
  </property>
</Properties>
</file>